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CB3C1-6872-4A90-A8B8-4A153016375E}" v="12" dt="2020-08-31T01:28:5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수" userId="e462c002-f46b-4e79-a218-160591fd133d" providerId="ADAL" clId="{73ECB3C1-6872-4A90-A8B8-4A153016375E}"/>
    <pc:docChg chg="undo custSel delSld modSld">
      <pc:chgData name="승수" userId="e462c002-f46b-4e79-a218-160591fd133d" providerId="ADAL" clId="{73ECB3C1-6872-4A90-A8B8-4A153016375E}" dt="2020-08-31T01:36:12.399" v="544" actId="1076"/>
      <pc:docMkLst>
        <pc:docMk/>
      </pc:docMkLst>
      <pc:sldChg chg="addSp modSp mod">
        <pc:chgData name="승수" userId="e462c002-f46b-4e79-a218-160591fd133d" providerId="ADAL" clId="{73ECB3C1-6872-4A90-A8B8-4A153016375E}" dt="2020-08-31T01:36:12.399" v="544" actId="1076"/>
        <pc:sldMkLst>
          <pc:docMk/>
          <pc:sldMk cId="34978727" sldId="257"/>
        </pc:sldMkLst>
        <pc:spChg chg="add mod">
          <ac:chgData name="승수" userId="e462c002-f46b-4e79-a218-160591fd133d" providerId="ADAL" clId="{73ECB3C1-6872-4A90-A8B8-4A153016375E}" dt="2020-08-31T01:36:12.399" v="544" actId="1076"/>
          <ac:spMkLst>
            <pc:docMk/>
            <pc:sldMk cId="34978727" sldId="257"/>
            <ac:spMk id="4" creationId="{0957FA90-BFA4-46AD-A27B-18C48A9B4F02}"/>
          </ac:spMkLst>
        </pc:spChg>
        <pc:picChg chg="mod modCrop">
          <ac:chgData name="승수" userId="e462c002-f46b-4e79-a218-160591fd133d" providerId="ADAL" clId="{73ECB3C1-6872-4A90-A8B8-4A153016375E}" dt="2020-08-31T01:35:24.955" v="533" actId="1076"/>
          <ac:picMkLst>
            <pc:docMk/>
            <pc:sldMk cId="34978727" sldId="257"/>
            <ac:picMk id="7" creationId="{0B7A84ED-D955-41BF-91CC-5330560375BB}"/>
          </ac:picMkLst>
        </pc:picChg>
        <pc:cxnChg chg="add mod">
          <ac:chgData name="승수" userId="e462c002-f46b-4e79-a218-160591fd133d" providerId="ADAL" clId="{73ECB3C1-6872-4A90-A8B8-4A153016375E}" dt="2020-08-31T01:36:04.089" v="542" actId="1076"/>
          <ac:cxnSpMkLst>
            <pc:docMk/>
            <pc:sldMk cId="34978727" sldId="257"/>
            <ac:cxnSpMk id="8" creationId="{0B08143F-30D7-42A9-A6BD-776D5CB80EB8}"/>
          </ac:cxnSpMkLst>
        </pc:cxnChg>
      </pc:sldChg>
      <pc:sldChg chg="addSp modSp mod">
        <pc:chgData name="승수" userId="e462c002-f46b-4e79-a218-160591fd133d" providerId="ADAL" clId="{73ECB3C1-6872-4A90-A8B8-4A153016375E}" dt="2020-08-31T01:30:42.955" v="493" actId="20577"/>
        <pc:sldMkLst>
          <pc:docMk/>
          <pc:sldMk cId="2401249471" sldId="258"/>
        </pc:sldMkLst>
        <pc:spChg chg="mod">
          <ac:chgData name="승수" userId="e462c002-f46b-4e79-a218-160591fd133d" providerId="ADAL" clId="{73ECB3C1-6872-4A90-A8B8-4A153016375E}" dt="2020-08-31T01:30:42.955" v="493" actId="20577"/>
          <ac:spMkLst>
            <pc:docMk/>
            <pc:sldMk cId="2401249471" sldId="258"/>
            <ac:spMk id="2" creationId="{883D7041-0A7C-40F8-BA65-7A89165E0E88}"/>
          </ac:spMkLst>
        </pc:spChg>
        <pc:spChg chg="mod">
          <ac:chgData name="승수" userId="e462c002-f46b-4e79-a218-160591fd133d" providerId="ADAL" clId="{73ECB3C1-6872-4A90-A8B8-4A153016375E}" dt="2020-08-31T01:19:16.048" v="85" actId="20577"/>
          <ac:spMkLst>
            <pc:docMk/>
            <pc:sldMk cId="2401249471" sldId="258"/>
            <ac:spMk id="3" creationId="{E50F1452-A218-40A0-9D55-43A7FFBA946A}"/>
          </ac:spMkLst>
        </pc:spChg>
        <pc:spChg chg="add mod">
          <ac:chgData name="승수" userId="e462c002-f46b-4e79-a218-160591fd133d" providerId="ADAL" clId="{73ECB3C1-6872-4A90-A8B8-4A153016375E}" dt="2020-08-31T01:20:15.708" v="93" actId="14100"/>
          <ac:spMkLst>
            <pc:docMk/>
            <pc:sldMk cId="2401249471" sldId="258"/>
            <ac:spMk id="4" creationId="{C9A6F258-05DC-4FE9-A9EE-0BD406630FAA}"/>
          </ac:spMkLst>
        </pc:spChg>
        <pc:spChg chg="add mod">
          <ac:chgData name="승수" userId="e462c002-f46b-4e79-a218-160591fd133d" providerId="ADAL" clId="{73ECB3C1-6872-4A90-A8B8-4A153016375E}" dt="2020-08-31T01:20:49.779" v="106" actId="1076"/>
          <ac:spMkLst>
            <pc:docMk/>
            <pc:sldMk cId="2401249471" sldId="258"/>
            <ac:spMk id="6" creationId="{20BC7C7C-7DBE-40BA-99D6-771E4712EBA4}"/>
          </ac:spMkLst>
        </pc:spChg>
        <pc:spChg chg="add mod">
          <ac:chgData name="승수" userId="e462c002-f46b-4e79-a218-160591fd133d" providerId="ADAL" clId="{73ECB3C1-6872-4A90-A8B8-4A153016375E}" dt="2020-08-31T01:21:19.537" v="108" actId="1076"/>
          <ac:spMkLst>
            <pc:docMk/>
            <pc:sldMk cId="2401249471" sldId="258"/>
            <ac:spMk id="8" creationId="{2115E5E7-1190-4720-8210-2370E5E96B48}"/>
          </ac:spMkLst>
        </pc:spChg>
        <pc:spChg chg="add mod">
          <ac:chgData name="승수" userId="e462c002-f46b-4e79-a218-160591fd133d" providerId="ADAL" clId="{73ECB3C1-6872-4A90-A8B8-4A153016375E}" dt="2020-08-31T01:21:50.831" v="116" actId="1076"/>
          <ac:spMkLst>
            <pc:docMk/>
            <pc:sldMk cId="2401249471" sldId="258"/>
            <ac:spMk id="10" creationId="{05F87021-0B41-43D3-B575-2BD4E657C2CC}"/>
          </ac:spMkLst>
        </pc:spChg>
        <pc:picChg chg="mod">
          <ac:chgData name="승수" userId="e462c002-f46b-4e79-a218-160591fd133d" providerId="ADAL" clId="{73ECB3C1-6872-4A90-A8B8-4A153016375E}" dt="2020-08-31T01:21:33.204" v="112" actId="1076"/>
          <ac:picMkLst>
            <pc:docMk/>
            <pc:sldMk cId="2401249471" sldId="258"/>
            <ac:picMk id="5" creationId="{0DFDDE42-044B-4A3E-BBC8-28005F1D0FE2}"/>
          </ac:picMkLst>
        </pc:picChg>
        <pc:picChg chg="mod">
          <ac:chgData name="승수" userId="e462c002-f46b-4e79-a218-160591fd133d" providerId="ADAL" clId="{73ECB3C1-6872-4A90-A8B8-4A153016375E}" dt="2020-08-31T01:21:21.394" v="109" actId="1076"/>
          <ac:picMkLst>
            <pc:docMk/>
            <pc:sldMk cId="2401249471" sldId="258"/>
            <ac:picMk id="7" creationId="{CA35060C-4CB1-4573-8A80-27E5F48AEA89}"/>
          </ac:picMkLst>
        </pc:picChg>
      </pc:sldChg>
      <pc:sldChg chg="addSp modSp mod">
        <pc:chgData name="승수" userId="e462c002-f46b-4e79-a218-160591fd133d" providerId="ADAL" clId="{73ECB3C1-6872-4A90-A8B8-4A153016375E}" dt="2020-08-31T01:30:47.604" v="497" actId="20577"/>
        <pc:sldMkLst>
          <pc:docMk/>
          <pc:sldMk cId="1861722893" sldId="259"/>
        </pc:sldMkLst>
        <pc:spChg chg="mod">
          <ac:chgData name="승수" userId="e462c002-f46b-4e79-a218-160591fd133d" providerId="ADAL" clId="{73ECB3C1-6872-4A90-A8B8-4A153016375E}" dt="2020-08-31T01:30:47.604" v="497" actId="20577"/>
          <ac:spMkLst>
            <pc:docMk/>
            <pc:sldMk cId="1861722893" sldId="259"/>
            <ac:spMk id="2" creationId="{549BB9B5-0AE2-4BCD-8083-8ECA03FFFBA5}"/>
          </ac:spMkLst>
        </pc:spChg>
        <pc:spChg chg="add mod">
          <ac:chgData name="승수" userId="e462c002-f46b-4e79-a218-160591fd133d" providerId="ADAL" clId="{73ECB3C1-6872-4A90-A8B8-4A153016375E}" dt="2020-08-31T01:22:28.622" v="124" actId="1076"/>
          <ac:spMkLst>
            <pc:docMk/>
            <pc:sldMk cId="1861722893" sldId="259"/>
            <ac:spMk id="4" creationId="{F704AE21-7DE7-44A2-89AC-109900AC5B7D}"/>
          </ac:spMkLst>
        </pc:spChg>
        <pc:spChg chg="add mod">
          <ac:chgData name="승수" userId="e462c002-f46b-4e79-a218-160591fd133d" providerId="ADAL" clId="{73ECB3C1-6872-4A90-A8B8-4A153016375E}" dt="2020-08-31T01:27:13.685" v="395" actId="313"/>
          <ac:spMkLst>
            <pc:docMk/>
            <pc:sldMk cId="1861722893" sldId="259"/>
            <ac:spMk id="8" creationId="{6E463DEC-AF5E-43BF-8656-AE06DE70DF09}"/>
          </ac:spMkLst>
        </pc:spChg>
        <pc:picChg chg="mod">
          <ac:chgData name="승수" userId="e462c002-f46b-4e79-a218-160591fd133d" providerId="ADAL" clId="{73ECB3C1-6872-4A90-A8B8-4A153016375E}" dt="2020-08-31T01:22:20.307" v="121" actId="14100"/>
          <ac:picMkLst>
            <pc:docMk/>
            <pc:sldMk cId="1861722893" sldId="259"/>
            <ac:picMk id="5" creationId="{3EC90F06-5ED5-47DC-AEE6-4AC7EDE812A8}"/>
          </ac:picMkLst>
        </pc:picChg>
      </pc:sldChg>
      <pc:sldChg chg="addSp modSp mod">
        <pc:chgData name="승수" userId="e462c002-f46b-4e79-a218-160591fd133d" providerId="ADAL" clId="{73ECB3C1-6872-4A90-A8B8-4A153016375E}" dt="2020-08-31T01:30:52.124" v="501" actId="20577"/>
        <pc:sldMkLst>
          <pc:docMk/>
          <pc:sldMk cId="1474931771" sldId="260"/>
        </pc:sldMkLst>
        <pc:spChg chg="mod">
          <ac:chgData name="승수" userId="e462c002-f46b-4e79-a218-160591fd133d" providerId="ADAL" clId="{73ECB3C1-6872-4A90-A8B8-4A153016375E}" dt="2020-08-31T01:30:52.124" v="501" actId="20577"/>
          <ac:spMkLst>
            <pc:docMk/>
            <pc:sldMk cId="1474931771" sldId="260"/>
            <ac:spMk id="2" creationId="{BF4A4DFA-349B-47AC-A9A2-E7BD9A28061C}"/>
          </ac:spMkLst>
        </pc:spChg>
        <pc:spChg chg="add mod">
          <ac:chgData name="승수" userId="e462c002-f46b-4e79-a218-160591fd133d" providerId="ADAL" clId="{73ECB3C1-6872-4A90-A8B8-4A153016375E}" dt="2020-08-31T01:23:00.628" v="131" actId="1076"/>
          <ac:spMkLst>
            <pc:docMk/>
            <pc:sldMk cId="1474931771" sldId="260"/>
            <ac:spMk id="4" creationId="{28E6995B-8811-43C5-8E5F-93E8E509E68B}"/>
          </ac:spMkLst>
        </pc:spChg>
        <pc:spChg chg="add">
          <ac:chgData name="승수" userId="e462c002-f46b-4e79-a218-160591fd133d" providerId="ADAL" clId="{73ECB3C1-6872-4A90-A8B8-4A153016375E}" dt="2020-08-31T01:27:20.550" v="396" actId="22"/>
          <ac:spMkLst>
            <pc:docMk/>
            <pc:sldMk cId="1474931771" sldId="260"/>
            <ac:spMk id="8" creationId="{BA1FB912-9F01-4BA0-9BF6-D81CDA6DF130}"/>
          </ac:spMkLst>
        </pc:spChg>
        <pc:picChg chg="mod">
          <ac:chgData name="승수" userId="e462c002-f46b-4e79-a218-160591fd133d" providerId="ADAL" clId="{73ECB3C1-6872-4A90-A8B8-4A153016375E}" dt="2020-08-31T01:22:48.924" v="127" actId="14100"/>
          <ac:picMkLst>
            <pc:docMk/>
            <pc:sldMk cId="1474931771" sldId="260"/>
            <ac:picMk id="5" creationId="{A2C4249A-6BA1-48B9-8C79-33511C8A5A1F}"/>
          </ac:picMkLst>
        </pc:picChg>
      </pc:sldChg>
      <pc:sldChg chg="addSp modSp mod">
        <pc:chgData name="승수" userId="e462c002-f46b-4e79-a218-160591fd133d" providerId="ADAL" clId="{73ECB3C1-6872-4A90-A8B8-4A153016375E}" dt="2020-08-31T01:30:57.379" v="505" actId="20577"/>
        <pc:sldMkLst>
          <pc:docMk/>
          <pc:sldMk cId="1054930872" sldId="261"/>
        </pc:sldMkLst>
        <pc:spChg chg="mod">
          <ac:chgData name="승수" userId="e462c002-f46b-4e79-a218-160591fd133d" providerId="ADAL" clId="{73ECB3C1-6872-4A90-A8B8-4A153016375E}" dt="2020-08-31T01:30:57.379" v="505" actId="20577"/>
          <ac:spMkLst>
            <pc:docMk/>
            <pc:sldMk cId="1054930872" sldId="261"/>
            <ac:spMk id="2" creationId="{7F829B49-3263-4546-B380-92C74D87B3E0}"/>
          </ac:spMkLst>
        </pc:spChg>
        <pc:spChg chg="add mod">
          <ac:chgData name="승수" userId="e462c002-f46b-4e79-a218-160591fd133d" providerId="ADAL" clId="{73ECB3C1-6872-4A90-A8B8-4A153016375E}" dt="2020-08-31T01:23:15.139" v="135" actId="1076"/>
          <ac:spMkLst>
            <pc:docMk/>
            <pc:sldMk cId="1054930872" sldId="261"/>
            <ac:spMk id="4" creationId="{F692C2B0-6885-4CAB-8F84-252D8652B79F}"/>
          </ac:spMkLst>
        </pc:spChg>
        <pc:spChg chg="add">
          <ac:chgData name="승수" userId="e462c002-f46b-4e79-a218-160591fd133d" providerId="ADAL" clId="{73ECB3C1-6872-4A90-A8B8-4A153016375E}" dt="2020-08-31T01:27:22.312" v="397" actId="22"/>
          <ac:spMkLst>
            <pc:docMk/>
            <pc:sldMk cId="1054930872" sldId="261"/>
            <ac:spMk id="8" creationId="{4CFE6D1F-D288-40BF-9C5A-0A78F0CC48E3}"/>
          </ac:spMkLst>
        </pc:spChg>
        <pc:picChg chg="mod">
          <ac:chgData name="승수" userId="e462c002-f46b-4e79-a218-160591fd133d" providerId="ADAL" clId="{73ECB3C1-6872-4A90-A8B8-4A153016375E}" dt="2020-08-31T01:23:10.073" v="133" actId="14100"/>
          <ac:picMkLst>
            <pc:docMk/>
            <pc:sldMk cId="1054930872" sldId="261"/>
            <ac:picMk id="5" creationId="{8ABCA9E4-CEC9-48B1-8B26-541FA8F42D23}"/>
          </ac:picMkLst>
        </pc:picChg>
      </pc:sldChg>
      <pc:sldChg chg="addSp modSp mod">
        <pc:chgData name="승수" userId="e462c002-f46b-4e79-a218-160591fd133d" providerId="ADAL" clId="{73ECB3C1-6872-4A90-A8B8-4A153016375E}" dt="2020-08-31T01:31:02.002" v="509" actId="20577"/>
        <pc:sldMkLst>
          <pc:docMk/>
          <pc:sldMk cId="1973394533" sldId="262"/>
        </pc:sldMkLst>
        <pc:spChg chg="mod">
          <ac:chgData name="승수" userId="e462c002-f46b-4e79-a218-160591fd133d" providerId="ADAL" clId="{73ECB3C1-6872-4A90-A8B8-4A153016375E}" dt="2020-08-31T01:31:02.002" v="509" actId="20577"/>
          <ac:spMkLst>
            <pc:docMk/>
            <pc:sldMk cId="1973394533" sldId="262"/>
            <ac:spMk id="2" creationId="{7F829B49-3263-4546-B380-92C74D87B3E0}"/>
          </ac:spMkLst>
        </pc:spChg>
        <pc:spChg chg="add mod">
          <ac:chgData name="승수" userId="e462c002-f46b-4e79-a218-160591fd133d" providerId="ADAL" clId="{73ECB3C1-6872-4A90-A8B8-4A153016375E}" dt="2020-08-31T01:23:36.355" v="156" actId="1076"/>
          <ac:spMkLst>
            <pc:docMk/>
            <pc:sldMk cId="1973394533" sldId="262"/>
            <ac:spMk id="4" creationId="{6FE0BDB2-AA83-4636-A16A-E534246BFCFE}"/>
          </ac:spMkLst>
        </pc:spChg>
        <pc:spChg chg="add">
          <ac:chgData name="승수" userId="e462c002-f46b-4e79-a218-160591fd133d" providerId="ADAL" clId="{73ECB3C1-6872-4A90-A8B8-4A153016375E}" dt="2020-08-31T01:27:24.285" v="398" actId="22"/>
          <ac:spMkLst>
            <pc:docMk/>
            <pc:sldMk cId="1973394533" sldId="262"/>
            <ac:spMk id="8" creationId="{3E193A48-4AEF-41DC-ACD7-A3B5C5FC8488}"/>
          </ac:spMkLst>
        </pc:spChg>
        <pc:picChg chg="mod">
          <ac:chgData name="승수" userId="e462c002-f46b-4e79-a218-160591fd133d" providerId="ADAL" clId="{73ECB3C1-6872-4A90-A8B8-4A153016375E}" dt="2020-08-31T01:23:30.846" v="154" actId="1036"/>
          <ac:picMkLst>
            <pc:docMk/>
            <pc:sldMk cId="1973394533" sldId="262"/>
            <ac:picMk id="5" creationId="{BCAFAEA4-6BAD-4A3A-B070-D013A24FA21C}"/>
          </ac:picMkLst>
        </pc:picChg>
      </pc:sldChg>
      <pc:sldChg chg="addSp modSp mod">
        <pc:chgData name="승수" userId="e462c002-f46b-4e79-a218-160591fd133d" providerId="ADAL" clId="{73ECB3C1-6872-4A90-A8B8-4A153016375E}" dt="2020-08-31T01:31:07.745" v="513" actId="20577"/>
        <pc:sldMkLst>
          <pc:docMk/>
          <pc:sldMk cId="742621197" sldId="263"/>
        </pc:sldMkLst>
        <pc:spChg chg="mod">
          <ac:chgData name="승수" userId="e462c002-f46b-4e79-a218-160591fd133d" providerId="ADAL" clId="{73ECB3C1-6872-4A90-A8B8-4A153016375E}" dt="2020-08-31T01:31:07.745" v="513" actId="20577"/>
          <ac:spMkLst>
            <pc:docMk/>
            <pc:sldMk cId="742621197" sldId="263"/>
            <ac:spMk id="2" creationId="{7F829B49-3263-4546-B380-92C74D87B3E0}"/>
          </ac:spMkLst>
        </pc:spChg>
        <pc:spChg chg="add mod">
          <ac:chgData name="승수" userId="e462c002-f46b-4e79-a218-160591fd133d" providerId="ADAL" clId="{73ECB3C1-6872-4A90-A8B8-4A153016375E}" dt="2020-08-31T01:23:51.989" v="166" actId="1076"/>
          <ac:spMkLst>
            <pc:docMk/>
            <pc:sldMk cId="742621197" sldId="263"/>
            <ac:spMk id="4" creationId="{1538826B-575F-4733-90F4-7AA16F2DC1AD}"/>
          </ac:spMkLst>
        </pc:spChg>
        <pc:spChg chg="add">
          <ac:chgData name="승수" userId="e462c002-f46b-4e79-a218-160591fd133d" providerId="ADAL" clId="{73ECB3C1-6872-4A90-A8B8-4A153016375E}" dt="2020-08-31T01:27:28.205" v="399" actId="22"/>
          <ac:spMkLst>
            <pc:docMk/>
            <pc:sldMk cId="742621197" sldId="263"/>
            <ac:spMk id="8" creationId="{E3428B6A-4186-4E8C-AEE6-7F6D5461E6C8}"/>
          </ac:spMkLst>
        </pc:spChg>
        <pc:picChg chg="mod">
          <ac:chgData name="승수" userId="e462c002-f46b-4e79-a218-160591fd133d" providerId="ADAL" clId="{73ECB3C1-6872-4A90-A8B8-4A153016375E}" dt="2020-08-31T01:23:57.330" v="176" actId="1038"/>
          <ac:picMkLst>
            <pc:docMk/>
            <pc:sldMk cId="742621197" sldId="263"/>
            <ac:picMk id="5" creationId="{A7C55B44-6216-4E47-996F-24031090DBB9}"/>
          </ac:picMkLst>
        </pc:picChg>
      </pc:sldChg>
      <pc:sldChg chg="addSp modSp mod">
        <pc:chgData name="승수" userId="e462c002-f46b-4e79-a218-160591fd133d" providerId="ADAL" clId="{73ECB3C1-6872-4A90-A8B8-4A153016375E}" dt="2020-08-31T01:31:12.412" v="517" actId="20577"/>
        <pc:sldMkLst>
          <pc:docMk/>
          <pc:sldMk cId="995258893" sldId="264"/>
        </pc:sldMkLst>
        <pc:spChg chg="mod">
          <ac:chgData name="승수" userId="e462c002-f46b-4e79-a218-160591fd133d" providerId="ADAL" clId="{73ECB3C1-6872-4A90-A8B8-4A153016375E}" dt="2020-08-31T01:31:12.412" v="517" actId="20577"/>
          <ac:spMkLst>
            <pc:docMk/>
            <pc:sldMk cId="995258893" sldId="264"/>
            <ac:spMk id="2" creationId="{7F829B49-3263-4546-B380-92C74D87B3E0}"/>
          </ac:spMkLst>
        </pc:spChg>
        <pc:spChg chg="add mod">
          <ac:chgData name="승수" userId="e462c002-f46b-4e79-a218-160591fd133d" providerId="ADAL" clId="{73ECB3C1-6872-4A90-A8B8-4A153016375E}" dt="2020-08-31T01:24:19.127" v="180" actId="1076"/>
          <ac:spMkLst>
            <pc:docMk/>
            <pc:sldMk cId="995258893" sldId="264"/>
            <ac:spMk id="4" creationId="{2C6E3AC7-048F-4361-AC8D-87E220EFE965}"/>
          </ac:spMkLst>
        </pc:spChg>
        <pc:spChg chg="mod">
          <ac:chgData name="승수" userId="e462c002-f46b-4e79-a218-160591fd133d" providerId="ADAL" clId="{73ECB3C1-6872-4A90-A8B8-4A153016375E}" dt="2020-08-31T01:26:03.719" v="326" actId="20577"/>
          <ac:spMkLst>
            <pc:docMk/>
            <pc:sldMk cId="995258893" sldId="264"/>
            <ac:spMk id="6" creationId="{AB6BB879-66D1-4A75-B5F5-602024A84324}"/>
          </ac:spMkLst>
        </pc:spChg>
        <pc:picChg chg="mod">
          <ac:chgData name="승수" userId="e462c002-f46b-4e79-a218-160591fd133d" providerId="ADAL" clId="{73ECB3C1-6872-4A90-A8B8-4A153016375E}" dt="2020-08-31T01:24:13.439" v="179" actId="14100"/>
          <ac:picMkLst>
            <pc:docMk/>
            <pc:sldMk cId="995258893" sldId="264"/>
            <ac:picMk id="5" creationId="{42665A99-90F1-462E-8982-B4C5C1007C7B}"/>
          </ac:picMkLst>
        </pc:picChg>
      </pc:sldChg>
      <pc:sldChg chg="modSp mod">
        <pc:chgData name="승수" userId="e462c002-f46b-4e79-a218-160591fd133d" providerId="ADAL" clId="{73ECB3C1-6872-4A90-A8B8-4A153016375E}" dt="2020-08-31T01:31:18.011" v="521" actId="20577"/>
        <pc:sldMkLst>
          <pc:docMk/>
          <pc:sldMk cId="3956883060" sldId="265"/>
        </pc:sldMkLst>
        <pc:spChg chg="mod">
          <ac:chgData name="승수" userId="e462c002-f46b-4e79-a218-160591fd133d" providerId="ADAL" clId="{73ECB3C1-6872-4A90-A8B8-4A153016375E}" dt="2020-08-31T01:31:18.011" v="521" actId="20577"/>
          <ac:spMkLst>
            <pc:docMk/>
            <pc:sldMk cId="3956883060" sldId="265"/>
            <ac:spMk id="2" creationId="{7F829B49-3263-4546-B380-92C74D87B3E0}"/>
          </ac:spMkLst>
        </pc:spChg>
        <pc:picChg chg="mod">
          <ac:chgData name="승수" userId="e462c002-f46b-4e79-a218-160591fd133d" providerId="ADAL" clId="{73ECB3C1-6872-4A90-A8B8-4A153016375E}" dt="2020-08-31T01:27:46.351" v="406" actId="14100"/>
          <ac:picMkLst>
            <pc:docMk/>
            <pc:sldMk cId="3956883060" sldId="265"/>
            <ac:picMk id="5" creationId="{A922C468-3916-4636-98F2-558C0B83C7B0}"/>
          </ac:picMkLst>
        </pc:picChg>
      </pc:sldChg>
      <pc:sldChg chg="modSp mod">
        <pc:chgData name="승수" userId="e462c002-f46b-4e79-a218-160591fd133d" providerId="ADAL" clId="{73ECB3C1-6872-4A90-A8B8-4A153016375E}" dt="2020-08-31T01:28:53.880" v="458"/>
        <pc:sldMkLst>
          <pc:docMk/>
          <pc:sldMk cId="2177110003" sldId="266"/>
        </pc:sldMkLst>
        <pc:spChg chg="mod">
          <ac:chgData name="승수" userId="e462c002-f46b-4e79-a218-160591fd133d" providerId="ADAL" clId="{73ECB3C1-6872-4A90-A8B8-4A153016375E}" dt="2020-08-31T01:28:53.880" v="458"/>
          <ac:spMkLst>
            <pc:docMk/>
            <pc:sldMk cId="2177110003" sldId="266"/>
            <ac:spMk id="2" creationId="{7F829B49-3263-4546-B380-92C74D87B3E0}"/>
          </ac:spMkLst>
        </pc:spChg>
        <pc:picChg chg="mod">
          <ac:chgData name="승수" userId="e462c002-f46b-4e79-a218-160591fd133d" providerId="ADAL" clId="{73ECB3C1-6872-4A90-A8B8-4A153016375E}" dt="2020-08-31T01:28:10.159" v="424" actId="1038"/>
          <ac:picMkLst>
            <pc:docMk/>
            <pc:sldMk cId="2177110003" sldId="266"/>
            <ac:picMk id="5" creationId="{38B41179-ED34-4323-821E-1CB3A63AE1AE}"/>
          </ac:picMkLst>
        </pc:picChg>
      </pc:sldChg>
      <pc:sldChg chg="del">
        <pc:chgData name="승수" userId="e462c002-f46b-4e79-a218-160591fd133d" providerId="ADAL" clId="{73ECB3C1-6872-4A90-A8B8-4A153016375E}" dt="2020-08-31T01:17:51.989" v="0" actId="2696"/>
        <pc:sldMkLst>
          <pc:docMk/>
          <pc:sldMk cId="503789338" sldId="267"/>
        </pc:sldMkLst>
      </pc:sldChg>
      <pc:sldChg chg="del">
        <pc:chgData name="승수" userId="e462c002-f46b-4e79-a218-160591fd133d" providerId="ADAL" clId="{73ECB3C1-6872-4A90-A8B8-4A153016375E}" dt="2020-08-31T01:17:54.741" v="1" actId="2696"/>
        <pc:sldMkLst>
          <pc:docMk/>
          <pc:sldMk cId="1954510714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D180-1823-434D-A29B-020795E75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8D111-3DEA-4D52-82EB-1751062D7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6F682-5B2F-492C-927D-4A33B606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3DEDE-D75A-431F-91EB-5CE5A61F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7E6AC-3A58-4E69-ADB0-E888CE34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AF2A-3FC3-4E17-BACE-06B76A1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AE884-3EC9-4CE0-BC85-90986AC6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C50D9-093B-43E8-B267-C23B9A0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795D-243E-4C7E-BCE3-BCA8111F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4DC5D-622B-4372-BD51-36D5075B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5F2DE-7F2D-49D0-95A4-36E7CEF4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BDB4B-C58E-4F7A-8A7E-8C9D77B0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1903-08E6-457E-AEB5-4C48C1C9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5FC64-B487-4EDA-B606-E1113466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A285A-56DD-42AC-9CF7-3DCE959B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FD817-5090-4431-BE47-7D4F62C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9416A-21A1-46CB-93DD-D587D7FF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80FE-0392-449D-B8C1-2F66168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E5D55-C83E-434F-9981-90CD9B35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65544-60A8-4553-9C4E-F547BD3D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4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74EF-9FFE-4DEB-8C2F-C0453FD0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FC1A2-93A9-44C0-8664-3018B2C6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3FC42-E715-4621-A000-EC57842B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C032F-95E6-4854-9EC9-0117B452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1ABCF-F3A5-4276-9E64-A8EBAA5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C4C52-7A55-446E-BD0B-C7621D37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EC45F-601C-42EC-8EEE-4046707E4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4DBBD-9734-4409-A696-52B68F0D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E649F-DFB3-4962-B40D-BE569431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D14FB-CB85-49AA-BA85-A905F72A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F2E77-F39A-445D-B209-05A48C7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0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9E916-915F-4DCE-8F30-9A261DB2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9451A-9CC0-41D2-BB5F-22FC75ED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D423DF-AE17-4700-8EA5-7CF5D376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DF2CA-DC0E-4A79-8CDD-ED083C1E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108E01-421B-4E44-9ADE-6F93DE7A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04EF2D-40BA-4F21-BA16-4AECE86F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FEA9B-D940-468D-96DF-9773D077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2B718D-CFD2-4967-95AA-6E6D378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CB02-B550-4343-BAF2-DF28B31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6C7630-74BC-4464-9821-E80B7FA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221D60-AB83-499A-B903-D9E1F79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FF4F5-C625-4AD0-8858-29990DF4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00F650-7B18-466C-B695-7894891C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F3A45-8E55-4AE3-A63B-5442B924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FBBB8-5E56-4577-806F-0A498CEA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64FEE-8C5F-4294-B333-85ACC54E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FA7DC-5968-419E-B9E7-3B151D51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D5159-7943-46D6-8FE8-3ACE8DBB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5F643-A34E-411B-A152-14152A89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31E9F-0DD8-4EC6-B8DD-5BE286C8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FC557-45EF-4A58-A63C-6E1220DE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C3C1-A02D-4758-BDF9-4FCE8A7A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FAA8D-D458-4196-A9F9-660084E73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7AFD4-06CF-436A-8EF0-F93D62B4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A21CD-9A58-428E-BEC0-538391D0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00EBF-4AD0-4C33-835C-4A96D8E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99D43-226B-4F03-A4A7-D09A1EE7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04170-EC40-4DE4-9106-B40E7C61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494CA-5570-4ED4-84E7-5A5A530D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0221-1FC7-4577-AC2D-90C0AB5E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5FD7-7F1D-4478-B5D9-ECAC071FC9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D319B-1F01-4E3A-BEA8-87199FAC5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28EEF-1773-4C70-B125-32AEEE485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7998-2B1C-481F-8D66-FEB268870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gmodeler.io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E935E-76E3-407E-997F-911EEB967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E0308E-486A-4911-8744-478572CC0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6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B49-3263-4546-B380-92C74D8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(8/8)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75AA-28EA-4C89-9D2D-5D3FBFFB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22C468-3916-4636-98F2-558C0B83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43" y="1776464"/>
            <a:ext cx="4461328" cy="48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8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B49-3263-4546-B380-92C74D8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75AA-28EA-4C89-9D2D-5D3FBFFB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B41179-ED34-4323-821E-1CB3A63A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48" y="1690688"/>
            <a:ext cx="9249697" cy="50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E7E8D-F06E-46FD-AB4F-343A8BBF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 프로그램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6CA2B-BD90-415F-BB6D-05DDF318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https://pgmodeler.io/download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A84ED-D955-41BF-91CC-533056037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1" r="24194" b="13664"/>
          <a:stretch/>
        </p:blipFill>
        <p:spPr>
          <a:xfrm>
            <a:off x="3244644" y="2308563"/>
            <a:ext cx="4906297" cy="43580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957FA90-BFA4-46AD-A27B-18C48A9B4F02}"/>
              </a:ext>
            </a:extLst>
          </p:cNvPr>
          <p:cNvSpPr/>
          <p:nvPr/>
        </p:nvSpPr>
        <p:spPr>
          <a:xfrm>
            <a:off x="5166850" y="4188107"/>
            <a:ext cx="530942" cy="206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08143F-30D7-42A9-A6BD-776D5CB80EB8}"/>
              </a:ext>
            </a:extLst>
          </p:cNvPr>
          <p:cNvCxnSpPr>
            <a:cxnSpLocks/>
          </p:cNvCxnSpPr>
          <p:nvPr/>
        </p:nvCxnSpPr>
        <p:spPr>
          <a:xfrm>
            <a:off x="4306528" y="4365523"/>
            <a:ext cx="5309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7041-0A7C-40F8-BA65-7A89165E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(1/8)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1452-A218-40A0-9D55-43A7FFBA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프로그램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DDE42-044B-4A3E-BBC8-28005F1D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5" y="2658589"/>
            <a:ext cx="3893595" cy="36533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5060C-4CB1-4573-8A80-27E5F48A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8589"/>
            <a:ext cx="3893595" cy="36533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A6F258-05DC-4FE9-A9EE-0BD406630FAA}"/>
              </a:ext>
            </a:extLst>
          </p:cNvPr>
          <p:cNvSpPr/>
          <p:nvPr/>
        </p:nvSpPr>
        <p:spPr>
          <a:xfrm>
            <a:off x="1632155" y="3510117"/>
            <a:ext cx="582566" cy="206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C7C7C-7DBE-40BA-99D6-771E4712EBA4}"/>
              </a:ext>
            </a:extLst>
          </p:cNvPr>
          <p:cNvSpPr txBox="1"/>
          <p:nvPr/>
        </p:nvSpPr>
        <p:spPr>
          <a:xfrm>
            <a:off x="2293361" y="3510117"/>
            <a:ext cx="11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15E5E7-1190-4720-8210-2370E5E96B48}"/>
              </a:ext>
            </a:extLst>
          </p:cNvPr>
          <p:cNvSpPr/>
          <p:nvPr/>
        </p:nvSpPr>
        <p:spPr>
          <a:xfrm>
            <a:off x="5545392" y="4262066"/>
            <a:ext cx="400639" cy="52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F87021-0B41-43D3-B575-2BD4E657C2CC}"/>
              </a:ext>
            </a:extLst>
          </p:cNvPr>
          <p:cNvSpPr/>
          <p:nvPr/>
        </p:nvSpPr>
        <p:spPr>
          <a:xfrm>
            <a:off x="8421329" y="5815781"/>
            <a:ext cx="582566" cy="36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B9B5-0AE2-4BCD-8083-8ECA03FF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(2/8)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0F4CD-E20B-400B-A4A0-89D6D3BC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90F06-5ED5-47DC-AEE6-4AC7EDE8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97" y="1751058"/>
            <a:ext cx="4418064" cy="48413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04AE21-7DE7-44A2-89AC-109900AC5B7D}"/>
              </a:ext>
            </a:extLst>
          </p:cNvPr>
          <p:cNvSpPr/>
          <p:nvPr/>
        </p:nvSpPr>
        <p:spPr>
          <a:xfrm>
            <a:off x="6499122" y="6297032"/>
            <a:ext cx="582566" cy="27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63DEC-AF5E-43BF-8656-AE06DE70DF09}"/>
              </a:ext>
            </a:extLst>
          </p:cNvPr>
          <p:cNvSpPr txBox="1"/>
          <p:nvPr/>
        </p:nvSpPr>
        <p:spPr>
          <a:xfrm>
            <a:off x="7953866" y="6199623"/>
            <a:ext cx="237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‘Next’ button Click!</a:t>
            </a:r>
          </a:p>
        </p:txBody>
      </p:sp>
    </p:spTree>
    <p:extLst>
      <p:ext uri="{BB962C8B-B14F-4D97-AF65-F5344CB8AC3E}">
        <p14:creationId xmlns:p14="http://schemas.microsoft.com/office/powerpoint/2010/main" val="186172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A4DFA-349B-47AC-A9A2-E7BD9A28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(3/8)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40C0C-3731-4F78-B2D8-9EE873D1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4249A-6BA1-48B9-8C79-33511C8A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82" y="1825625"/>
            <a:ext cx="4430050" cy="48544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E6995B-8811-43C5-8E5F-93E8E509E68B}"/>
              </a:ext>
            </a:extLst>
          </p:cNvPr>
          <p:cNvSpPr/>
          <p:nvPr/>
        </p:nvSpPr>
        <p:spPr>
          <a:xfrm>
            <a:off x="6784258" y="6338683"/>
            <a:ext cx="582566" cy="308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FB912-9F01-4BA0-9BF6-D81CDA6DF130}"/>
              </a:ext>
            </a:extLst>
          </p:cNvPr>
          <p:cNvSpPr txBox="1"/>
          <p:nvPr/>
        </p:nvSpPr>
        <p:spPr>
          <a:xfrm>
            <a:off x="7953866" y="6199623"/>
            <a:ext cx="237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‘Next’ button Click!</a:t>
            </a:r>
          </a:p>
        </p:txBody>
      </p:sp>
    </p:spTree>
    <p:extLst>
      <p:ext uri="{BB962C8B-B14F-4D97-AF65-F5344CB8AC3E}">
        <p14:creationId xmlns:p14="http://schemas.microsoft.com/office/powerpoint/2010/main" val="14749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B49-3263-4546-B380-92C74D8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(4/8)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75AA-28EA-4C89-9D2D-5D3FBFFB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BCA9E4-CEC9-48B1-8B26-541FA8F4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18" y="1726179"/>
            <a:ext cx="4585072" cy="50243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92C2B0-6885-4CAB-8F84-252D8652B79F}"/>
              </a:ext>
            </a:extLst>
          </p:cNvPr>
          <p:cNvSpPr/>
          <p:nvPr/>
        </p:nvSpPr>
        <p:spPr>
          <a:xfrm>
            <a:off x="6833420" y="6437908"/>
            <a:ext cx="582566" cy="308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E6D1F-D288-40BF-9C5A-0A78F0CC48E3}"/>
              </a:ext>
            </a:extLst>
          </p:cNvPr>
          <p:cNvSpPr txBox="1"/>
          <p:nvPr/>
        </p:nvSpPr>
        <p:spPr>
          <a:xfrm>
            <a:off x="7953866" y="6199623"/>
            <a:ext cx="237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‘Next’ button Click!</a:t>
            </a:r>
          </a:p>
        </p:txBody>
      </p:sp>
    </p:spTree>
    <p:extLst>
      <p:ext uri="{BB962C8B-B14F-4D97-AF65-F5344CB8AC3E}">
        <p14:creationId xmlns:p14="http://schemas.microsoft.com/office/powerpoint/2010/main" val="10549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B49-3263-4546-B380-92C74D8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(5/8)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75AA-28EA-4C89-9D2D-5D3FBFFB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FAEA4-6BAD-4A3A-B070-D013A24F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79" y="1798843"/>
            <a:ext cx="4522008" cy="49552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E0BDB2-AA83-4636-A16A-E534246BFCFE}"/>
              </a:ext>
            </a:extLst>
          </p:cNvPr>
          <p:cNvSpPr/>
          <p:nvPr/>
        </p:nvSpPr>
        <p:spPr>
          <a:xfrm>
            <a:off x="6872748" y="6445714"/>
            <a:ext cx="582566" cy="308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93A48-4AEF-41DC-ACD7-A3B5C5FC8488}"/>
              </a:ext>
            </a:extLst>
          </p:cNvPr>
          <p:cNvSpPr txBox="1"/>
          <p:nvPr/>
        </p:nvSpPr>
        <p:spPr>
          <a:xfrm>
            <a:off x="7953866" y="6199623"/>
            <a:ext cx="237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‘Next’ button Click!</a:t>
            </a:r>
          </a:p>
        </p:txBody>
      </p:sp>
    </p:spTree>
    <p:extLst>
      <p:ext uri="{BB962C8B-B14F-4D97-AF65-F5344CB8AC3E}">
        <p14:creationId xmlns:p14="http://schemas.microsoft.com/office/powerpoint/2010/main" val="197339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B49-3263-4546-B380-92C74D8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(6/8)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75AA-28EA-4C89-9D2D-5D3FBFFB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55B44-6216-4E47-996F-24031090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26" y="1756801"/>
            <a:ext cx="4493212" cy="49236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38826B-575F-4733-90F4-7AA16F2DC1AD}"/>
              </a:ext>
            </a:extLst>
          </p:cNvPr>
          <p:cNvSpPr/>
          <p:nvPr/>
        </p:nvSpPr>
        <p:spPr>
          <a:xfrm>
            <a:off x="7020233" y="6338683"/>
            <a:ext cx="582566" cy="308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28B6A-4186-4E8C-AEE6-7F6D5461E6C8}"/>
              </a:ext>
            </a:extLst>
          </p:cNvPr>
          <p:cNvSpPr txBox="1"/>
          <p:nvPr/>
        </p:nvSpPr>
        <p:spPr>
          <a:xfrm>
            <a:off x="7953866" y="6199623"/>
            <a:ext cx="237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‘Next’ button Click!</a:t>
            </a:r>
          </a:p>
        </p:txBody>
      </p:sp>
    </p:spTree>
    <p:extLst>
      <p:ext uri="{BB962C8B-B14F-4D97-AF65-F5344CB8AC3E}">
        <p14:creationId xmlns:p14="http://schemas.microsoft.com/office/powerpoint/2010/main" val="74262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B49-3263-4546-B380-92C74D8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pgModeler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(7/8)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175AA-28EA-4C89-9D2D-5D3FBFFB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65A99-90F1-462E-8982-B4C5C100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07" y="1825625"/>
            <a:ext cx="4544870" cy="4980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BB879-66D1-4A75-B5F5-602024A84324}"/>
              </a:ext>
            </a:extLst>
          </p:cNvPr>
          <p:cNvSpPr txBox="1"/>
          <p:nvPr/>
        </p:nvSpPr>
        <p:spPr>
          <a:xfrm>
            <a:off x="7869366" y="5992297"/>
            <a:ext cx="432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Install </a:t>
            </a:r>
            <a:r>
              <a:rPr lang="ko-KR" altLang="en-US" dirty="0">
                <a:solidFill>
                  <a:srgbClr val="FF0000"/>
                </a:solidFill>
              </a:rPr>
              <a:t>버튼 클릭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시스템 권한 팝업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 허용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E3AC7-048F-4361-AC8D-87E220EFE965}"/>
              </a:ext>
            </a:extLst>
          </p:cNvPr>
          <p:cNvSpPr/>
          <p:nvPr/>
        </p:nvSpPr>
        <p:spPr>
          <a:xfrm>
            <a:off x="6341806" y="6492875"/>
            <a:ext cx="582566" cy="308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pgModeler 설치 (windows)</vt:lpstr>
      <vt:lpstr>1. 설치 프로그램 다운로드</vt:lpstr>
      <vt:lpstr>2. pgModeler 설치 (1/8)</vt:lpstr>
      <vt:lpstr>2. pgModeler 설치 (2/8)</vt:lpstr>
      <vt:lpstr>2. pgModeler 설치 (3/8)</vt:lpstr>
      <vt:lpstr>2. pgModeler 설치 (4/8)</vt:lpstr>
      <vt:lpstr>2. pgModeler 설치 (5/8)</vt:lpstr>
      <vt:lpstr>2. pgModeler 설치 (6/8)</vt:lpstr>
      <vt:lpstr>2. pgModeler 설치 (7/8)</vt:lpstr>
      <vt:lpstr>2. pgModeler 설치 (8/8)</vt:lpstr>
      <vt:lpstr>3. pgModeler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pgModeler 설치 (windows)</dc:title>
  <dc:creator>백 승수</dc:creator>
  <cp:lastModifiedBy>백 승수</cp:lastModifiedBy>
  <cp:revision>2</cp:revision>
  <dcterms:created xsi:type="dcterms:W3CDTF">2020-08-27T04:50:08Z</dcterms:created>
  <dcterms:modified xsi:type="dcterms:W3CDTF">2020-08-31T01:36:23Z</dcterms:modified>
</cp:coreProperties>
</file>