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868"/>
    <a:srgbClr val="073B8F"/>
    <a:srgbClr val="074C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Video_2019-06-05_155028.wmv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聚类算法原理及代码实现</a:t>
            </a:r>
            <a:endParaRPr lang="zh-CN" altLang="en-US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1232" y="4005064"/>
            <a:ext cx="6112768" cy="216024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讲解人：高世国</a:t>
            </a:r>
            <a:endParaRPr lang="en-US" altLang="zh-CN" sz="2400" dirty="0" smtClean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4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4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1120180758</a:t>
            </a:r>
            <a:endParaRPr lang="zh-CN" altLang="en-US" sz="24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算法的优点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不用指定簇的个数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可以发现任意形状的簇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容易发现异常点（对噪音点有很强的的抗干扰性）</a:t>
            </a: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算法的缺点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算法也并非那么完美，如何确定</a:t>
            </a:r>
            <a:r>
              <a:rPr lang="el-GR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的值是一个值得深思的问题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的值取大了，遍历领域节点过程中所包括的点就多了，最终输出的簇类的个数就少了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：代表着圈住的点的个数，一般这个值都是偏小一些，然后进行多次尝试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我直接使用一个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类型存储西瓜数据集，其中每一个样本有两个属性，三个值，第一个值代表西瓜编号，第二个值代表西瓜的密度，第三个值代表西瓜的甜度，数据集的预处理如下，只获取所需的密度和甜度，构成一个二维空间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3012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268760"/>
            <a:ext cx="7416824" cy="281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373216"/>
            <a:ext cx="833631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6085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在写模型之前，先定义一个简单的函数，用来计算两点间的距离，计算距离的方式有多种，我采用最简单直接的欧氏距离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12976"/>
            <a:ext cx="5829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53650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定义算法的模型过程如下：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6336704" cy="23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4653137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这部分代码输出结果如下：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856895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6347941" cy="378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6818313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661248"/>
            <a:ext cx="3257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4784"/>
            <a:ext cx="764698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E:\python代码练习\DBSCAN\myplo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4800600" cy="36004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34076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最终画出的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聚类的效果图如下图所示：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聚类算法？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算法全称：</a:t>
            </a:r>
            <a:r>
              <a:rPr lang="en-US" altLang="zh-CN" sz="1800" dirty="0" smtClean="0"/>
              <a:t> Density-Based Spatial Clustering of Applications  with Noise</a:t>
            </a:r>
          </a:p>
          <a:p>
            <a:pPr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也叫“</a:t>
            </a:r>
            <a:r>
              <a:rPr lang="zh-CN" altLang="en-US" sz="1800" dirty="0" smtClean="0"/>
              <a:t>具有噪声的基于密度的聚类方法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800" dirty="0" smtClean="0"/>
              <a:t>它是一种</a:t>
            </a:r>
            <a:r>
              <a:rPr lang="zh-CN" altLang="en-US" sz="1800" b="1" dirty="0" smtClean="0"/>
              <a:t>基于密度</a:t>
            </a:r>
            <a:r>
              <a:rPr lang="zh-CN" altLang="en-US" sz="1800" dirty="0" smtClean="0"/>
              <a:t>的空间聚类算法。 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该算法将具有足够密度的区域划分为簇，并在具有噪声的空间数据库中发现</a:t>
            </a:r>
            <a:r>
              <a:rPr lang="zh-CN" altLang="en-US" sz="1800" b="1" dirty="0" smtClean="0"/>
              <a:t>任意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状的簇</a:t>
            </a:r>
            <a:r>
              <a:rPr lang="zh-CN" altLang="en-US" sz="1800" dirty="0" smtClean="0"/>
              <a:t>，它将簇定义为</a:t>
            </a:r>
            <a:r>
              <a:rPr lang="zh-CN" altLang="en-US" sz="1800" b="1" dirty="0" smtClean="0"/>
              <a:t>密度相连的点的最大集合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4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为什么要引入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算法？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算法，只能将待分类的样本数据聚集成一个个圆形状的聚类，这是由于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算法的特性所决定的。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但是现实情况是，更多的数据并非规矩的圆形，例如下图所示的：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201807181136404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96952"/>
            <a:ext cx="7394525" cy="27465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594928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如果针对以上几种数据还采用</a:t>
            </a:r>
            <a:r>
              <a:rPr lang="en-US" altLang="zh-CN" b="1" dirty="0" smtClean="0">
                <a:solidFill>
                  <a:srgbClr val="FF0000"/>
                </a:solidFill>
              </a:rPr>
              <a:t>K-means</a:t>
            </a:r>
            <a:r>
              <a:rPr lang="zh-CN" altLang="en-US" b="1" dirty="0" smtClean="0">
                <a:solidFill>
                  <a:srgbClr val="FF0000"/>
                </a:solidFill>
              </a:rPr>
              <a:t>算法，很明显是解决不了问题的！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几个有关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算法的重要概念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5365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：指某一样本的领域距离阈值（以给定对象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为圆心，半径为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的圆形区域，称为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的邻域）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：某一样本的距离为</a:t>
            </a:r>
            <a:r>
              <a:rPr lang="el-GR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的邻域中样本个数的阈值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C:\Users\Administrator\Desktop\kfitld4uwl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924944"/>
            <a:ext cx="2784400" cy="26416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544522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如上图所示：在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点的</a:t>
            </a:r>
            <a:r>
              <a:rPr lang="el-GR" altLang="zh-CN" dirty="0" smtClean="0"/>
              <a:t>ε</a:t>
            </a:r>
            <a:r>
              <a:rPr lang="zh-CN" altLang="en-US" dirty="0" smtClean="0"/>
              <a:t>领域内，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MinPts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，则共有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被称为</a:t>
            </a:r>
            <a:r>
              <a:rPr lang="zh-CN" altLang="en-US" b="1" dirty="0" smtClean="0">
                <a:solidFill>
                  <a:srgbClr val="FF0000"/>
                </a:solidFill>
              </a:rPr>
              <a:t>核心对象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23928" y="3212976"/>
            <a:ext cx="576064" cy="100811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023047">
            <a:off x="3563885" y="35974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几个有关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算法的重要概念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392488"/>
          </a:xfrm>
        </p:spPr>
        <p:txBody>
          <a:bodyPr>
            <a:normAutofit/>
          </a:bodyPr>
          <a:lstStyle/>
          <a:p>
            <a:r>
              <a:rPr lang="el-GR" altLang="zh-CN" sz="2000" dirty="0" smtClean="0"/>
              <a:t>ε</a:t>
            </a:r>
            <a:r>
              <a:rPr lang="zh-CN" altLang="en-US" sz="2000" dirty="0" smtClean="0"/>
              <a:t>描述了某一样本的邻域距离阈值，</a:t>
            </a:r>
            <a:r>
              <a:rPr lang="en-US" altLang="zh-CN" sz="2000" dirty="0" err="1" smtClean="0"/>
              <a:t>MinPts</a:t>
            </a:r>
            <a:r>
              <a:rPr lang="zh-CN" altLang="en-US" sz="2000" dirty="0" smtClean="0"/>
              <a:t>描述了某一样本的距离为</a:t>
            </a:r>
            <a:r>
              <a:rPr lang="el-GR" altLang="zh-CN" sz="2000" dirty="0" smtClean="0"/>
              <a:t>ε</a:t>
            </a:r>
            <a:r>
              <a:rPr lang="zh-CN" altLang="en-US" sz="2000" dirty="0" smtClean="0"/>
              <a:t>的邻域中样本个数的阈值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边界点：所有非核心对象的点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噪音点：不与任何密度区域相连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wx09qq80zx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348880"/>
            <a:ext cx="1944216" cy="1882912"/>
          </a:xfrm>
          <a:prstGeom prst="rect">
            <a:avLst/>
          </a:prstGeom>
          <a:noFill/>
        </p:spPr>
      </p:pic>
      <p:pic>
        <p:nvPicPr>
          <p:cNvPr id="3075" name="Picture 3" descr="C:\Users\Administrator\Desktop\ws0uke10z6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77072"/>
            <a:ext cx="2088232" cy="1887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几个有关</a:t>
            </a:r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算法的重要概念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32048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密度直达：如果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l-GR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邻域中，且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是核心对象，则称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密度直达。注意反之不一定成立，即此时不能说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密度直达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除非且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也是核心对象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密度可达：对于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如果存在样本样本序列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,...,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i,p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=j,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密度直达，则称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密度可达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密度相连：对于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如果存在核心对象样本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密度可达，则称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密度相连</a:t>
            </a:r>
          </a:p>
        </p:txBody>
      </p:sp>
      <p:pic>
        <p:nvPicPr>
          <p:cNvPr id="4098" name="Picture 2" descr="C:\Users\Administrator\Desktop\1042406-20161222112847323-13461972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861048"/>
            <a:ext cx="3359708" cy="206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算法的输入有待分类的样本集和两个参数：</a:t>
            </a:r>
            <a:r>
              <a:rPr lang="el-GR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MinPts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，分别用来确定对于选取核心点的阈值和阈值内的样本点个数。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算法的输出是划分的簇类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3600400"/>
          </a:xfrm>
        </p:spPr>
        <p:txBody>
          <a:bodyPr>
            <a:normAutofit/>
          </a:bodyPr>
          <a:lstStyle/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C:\Users\Administrator\Desktop\201710301747369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52736"/>
            <a:ext cx="4824536" cy="532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3200" dirty="0" smtClean="0">
                <a:solidFill>
                  <a:srgbClr val="2E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算法的过程展示</a:t>
            </a:r>
            <a:endParaRPr lang="zh-CN" altLang="en-US" sz="3200" dirty="0">
              <a:solidFill>
                <a:srgbClr val="2E68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Video_2019-06-05_155028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403648" y="1124744"/>
            <a:ext cx="6480720" cy="4982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18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1098</Words>
  <Application>Microsoft Office PowerPoint</Application>
  <PresentationFormat>全屏显示(4:3)</PresentationFormat>
  <Paragraphs>72</Paragraphs>
  <Slides>30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DBSCAN聚类算法原理及代码实现</vt:lpstr>
      <vt:lpstr>什么是DBSCAN聚类算法？</vt:lpstr>
      <vt:lpstr>为什么要引入DBSCAN算法？</vt:lpstr>
      <vt:lpstr>几个有关DBSCAN算法的重要概念</vt:lpstr>
      <vt:lpstr>几个有关DBSCAN算法的重要概念</vt:lpstr>
      <vt:lpstr>几个有关DBSCAN算法的重要概念</vt:lpstr>
      <vt:lpstr>DBSCAN算法描述</vt:lpstr>
      <vt:lpstr>DBSCAN算法描述</vt:lpstr>
      <vt:lpstr>DBSCAN算法的过程展示</vt:lpstr>
      <vt:lpstr>DBSCAN算法的优点</vt:lpstr>
      <vt:lpstr>DBSCAN算法的缺点</vt:lpstr>
      <vt:lpstr>使用Python实现DBSCAN算法</vt:lpstr>
      <vt:lpstr>使用Python实现DBSCAN算法</vt:lpstr>
      <vt:lpstr>使用Python实现DBSCAN算法</vt:lpstr>
      <vt:lpstr>使用Python实现DBSCAN算法</vt:lpstr>
      <vt:lpstr>使用Python实现DBSCAN算法</vt:lpstr>
      <vt:lpstr>使用Python实现DBSCAN算法</vt:lpstr>
      <vt:lpstr>使用Python实现DBSCAN算法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z600</dc:creator>
  <cp:lastModifiedBy>Administrator</cp:lastModifiedBy>
  <cp:revision>24</cp:revision>
  <dcterms:created xsi:type="dcterms:W3CDTF">2017-03-30T13:00:40Z</dcterms:created>
  <dcterms:modified xsi:type="dcterms:W3CDTF">2019-06-05T13:54:24Z</dcterms:modified>
</cp:coreProperties>
</file>