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435" r:id="rId4"/>
    <p:sldId id="443" r:id="rId5"/>
    <p:sldId id="444" r:id="rId6"/>
    <p:sldId id="445" r:id="rId7"/>
    <p:sldId id="446" r:id="rId8"/>
  </p:sldIdLst>
  <p:sldSz cx="9144000" cy="6858000" type="screen4x3"/>
  <p:notesSz cx="6759575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ao" initials="wc" lastIdx="1" clrIdx="0">
    <p:extLst>
      <p:ext uri="{19B8F6BF-5375-455C-9EA6-DF929625EA0E}">
        <p15:presenceInfo xmlns:p15="http://schemas.microsoft.com/office/powerpoint/2012/main" userId="e8048cf29d71d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6" autoAdjust="0"/>
    <p:restoredTop sz="87706" autoAdjust="0"/>
  </p:normalViewPr>
  <p:slideViewPr>
    <p:cSldViewPr snapToGrid="0">
      <p:cViewPr varScale="1">
        <p:scale>
          <a:sx n="77" d="100"/>
          <a:sy n="77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27025" y="745650"/>
            <a:ext cx="4507425" cy="37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6075" y="4722525"/>
            <a:ext cx="5408650" cy="447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11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34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2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27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3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51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4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28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5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8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6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28600" y="228600"/>
            <a:ext cx="6327360" cy="28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228600" y="228600"/>
            <a:ext cx="6327360" cy="28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215200" y="0"/>
            <a:ext cx="882000" cy="8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0" y="5970600"/>
            <a:ext cx="9143640" cy="887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-9360" y="6477120"/>
            <a:ext cx="2249280" cy="28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2359080" y="6477120"/>
            <a:ext cx="6784560" cy="28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59640" y="213300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42920" y="142920"/>
            <a:ext cx="1285560" cy="12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1907280" cy="162828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23640" y="511200"/>
            <a:ext cx="2952000" cy="72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990720"/>
            <a:ext cx="9143640" cy="318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914400"/>
            <a:ext cx="533160" cy="2282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90400" y="914400"/>
            <a:ext cx="8553240" cy="228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215200" y="0"/>
            <a:ext cx="882000" cy="8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095880" y="6400800"/>
            <a:ext cx="266652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00940" y="1947866"/>
            <a:ext cx="7857720" cy="15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sz="4000" b="1" dirty="0" smtClean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</a:rPr>
              <a:t>Headline</a:t>
            </a:r>
            <a:endParaRPr sz="4000" b="0" i="0" u="none" strike="noStrike" cap="none" dirty="0">
              <a:solidFill>
                <a:srgbClr val="FFFFFF"/>
              </a:solidFill>
              <a:latin typeface="Consolas" panose="020B0609020204030204" pitchFamily="49" charset="0"/>
              <a:ea typeface="Questrial"/>
              <a:cs typeface="Calibri" panose="020F0502020204030204" pitchFamily="34" charset="0"/>
              <a:sym typeface="Quest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077120" y="4149000"/>
            <a:ext cx="670536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汇报人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：XXX</a:t>
            </a:r>
            <a:endParaRPr sz="24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XXXX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年</a:t>
            </a:r>
            <a:r>
              <a:rPr lang="en-US" sz="24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XX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月</a:t>
            </a:r>
            <a:r>
              <a:rPr lang="en-US" sz="2400" b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XX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日</a:t>
            </a:r>
            <a:endParaRPr sz="3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0"/>
            <a:ext cx="1907280" cy="162828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640" y="511200"/>
            <a:ext cx="2952000" cy="72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2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上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周工作总结：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571500" indent="-342900">
              <a:buFont typeface="Wingdings" panose="05000000000000000000" pitchFamily="2" charset="2"/>
              <a:buChar char="p"/>
            </a:pP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（注释，下面是本周工作对整体工作的作用）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整体工作思路（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RPU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）：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实验平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台搭建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485900" lvl="2" indent="-342900">
              <a:buFont typeface="+mj-lt"/>
              <a:buAutoNum type="arabicPeriod"/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完成仿真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添加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TTI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指令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添加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CMT</a:t>
            </a: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完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成测试用例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CN" sz="2800" b="1" dirty="0" smtClean="0">
                <a:solidFill>
                  <a:srgbClr val="B95B22"/>
                </a:solidFill>
                <a:latin typeface="Consolas" panose="020B0609020204030204" pitchFamily="49" charset="0"/>
              </a:rPr>
              <a:t>SUMMARY</a:t>
            </a:r>
            <a:endParaRPr lang="zh-CN" altLang="en-US" sz="1600" dirty="0">
              <a:latin typeface="Consolas" panose="020B0609020204030204" pitchFamily="49" charset="0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3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 smtClean="0">
                <a:solidFill>
                  <a:srgbClr val="B95B22"/>
                </a:solidFill>
                <a:latin typeface="Consolas" panose="020B0609020204030204" pitchFamily="49" charset="0"/>
              </a:rPr>
              <a:t>主要工作</a:t>
            </a:r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rgbClr val="B95B22"/>
                </a:solidFill>
                <a:latin typeface="Consolas" panose="020B0609020204030204" pitchFamily="49" charset="0"/>
              </a:rPr>
              <a:t>1.XXX</a:t>
            </a:r>
            <a:endParaRPr lang="zh-CN" altLang="en-US" sz="1600" dirty="0">
              <a:latin typeface="Consolas" panose="020B0609020204030204" pitchFamily="49" charset="0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993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4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 smtClean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主要工作</a:t>
            </a:r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  <a:r>
              <a:rPr lang="en-US" altLang="zh-CN" sz="2800" b="1" dirty="0" smtClean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.XXX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6344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5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0926-0927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：裁剪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APU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XXXX-XXXX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XXXX-XXXX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5143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 smtClean="0">
                <a:solidFill>
                  <a:srgbClr val="B95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146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6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论文：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网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页：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XXX</a:t>
            </a:r>
          </a:p>
          <a:p>
            <a:pPr marL="1028700" lvl="1" indent="-342900">
              <a:buFont typeface="+mj-lt"/>
              <a:buAutoNum type="arabicPeriod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总结文档：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2020-09-26-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汪超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-RPU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仿真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.md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</a:t>
            </a:r>
            <a:r>
              <a:rPr lang="zh-CN" altLang="en-US" sz="2800" b="1" dirty="0" smtClean="0">
                <a:solidFill>
                  <a:srgbClr val="B95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献及总结文档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402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148</Words>
  <Application>Microsoft Office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Questrial</vt:lpstr>
      <vt:lpstr>微软雅黑</vt:lpstr>
      <vt:lpstr>Arial</vt:lpstr>
      <vt:lpstr>Calibri</vt:lpstr>
      <vt:lpstr>Consolas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wang</dc:creator>
  <cp:lastModifiedBy>wang chao</cp:lastModifiedBy>
  <cp:revision>1238</cp:revision>
  <dcterms:created xsi:type="dcterms:W3CDTF">2018-07-05T12:14:30Z</dcterms:created>
  <dcterms:modified xsi:type="dcterms:W3CDTF">2020-09-25T12:07:04Z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