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435" r:id="rId4"/>
    <p:sldId id="443" r:id="rId5"/>
    <p:sldId id="465" r:id="rId6"/>
    <p:sldId id="445" r:id="rId7"/>
    <p:sldId id="446" r:id="rId8"/>
  </p:sldIdLst>
  <p:sldSz cx="9144000" cy="6858000" type="screen4x3"/>
  <p:notesSz cx="6759575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ao" initials="wc" lastIdx="1" clrIdx="0">
    <p:extLst>
      <p:ext uri="{19B8F6BF-5375-455C-9EA6-DF929625EA0E}">
        <p15:presenceInfo xmlns:p15="http://schemas.microsoft.com/office/powerpoint/2012/main" userId="e8048cf29d71dd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6" autoAdjust="0"/>
    <p:restoredTop sz="87706" autoAdjust="0"/>
  </p:normalViewPr>
  <p:slideViewPr>
    <p:cSldViewPr snapToGrid="0">
      <p:cViewPr varScale="1">
        <p:scale>
          <a:sx n="79" d="100"/>
          <a:sy n="79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27025" y="745650"/>
            <a:ext cx="4507425" cy="37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6075" y="4722525"/>
            <a:ext cx="5408650" cy="447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11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34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2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27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3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51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4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2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5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8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6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28600" y="228600"/>
            <a:ext cx="6327360" cy="283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228600" y="228600"/>
            <a:ext cx="6327360" cy="283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215200" y="0"/>
            <a:ext cx="882000" cy="8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0" y="5970600"/>
            <a:ext cx="9143640" cy="887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-9360" y="6477120"/>
            <a:ext cx="2249280" cy="288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2359080" y="6477120"/>
            <a:ext cx="6784560" cy="28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59640" y="213300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42920" y="142920"/>
            <a:ext cx="1285560" cy="12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1907280" cy="162828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23640" y="511200"/>
            <a:ext cx="2952000" cy="72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990720"/>
            <a:ext cx="9143640" cy="318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914400"/>
            <a:ext cx="533160" cy="2282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90400" y="914400"/>
            <a:ext cx="8553240" cy="228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215200" y="0"/>
            <a:ext cx="882000" cy="8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095880" y="6400800"/>
            <a:ext cx="266652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43140" y="1923120"/>
            <a:ext cx="7857720" cy="15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altLang="zh-CN" sz="4000" b="1" i="0" u="none" strike="noStrike" cap="none" dirty="0">
                <a:solidFill>
                  <a:srgbClr val="B95B22"/>
                </a:solidFill>
                <a:latin typeface="Consolas" panose="020B0609020204030204" pitchFamily="49" charset="0"/>
                <a:ea typeface="Questrial"/>
                <a:cs typeface="Calibri" panose="020F0502020204030204" pitchFamily="34" charset="0"/>
                <a:sym typeface="Questrial"/>
              </a:rPr>
              <a:t>Report </a:t>
            </a:r>
            <a:r>
              <a:rPr lang="en-US" altLang="zh-CN" sz="4000" b="1" dirty="0">
                <a:solidFill>
                  <a:srgbClr val="B95B22"/>
                </a:solidFill>
                <a:latin typeface="Consolas" panose="020B0609020204030204" pitchFamily="49" charset="0"/>
                <a:ea typeface="Questrial"/>
                <a:cs typeface="Calibri" panose="020F0502020204030204" pitchFamily="34" charset="0"/>
                <a:sym typeface="Questrial"/>
              </a:rPr>
              <a:t>of</a:t>
            </a:r>
            <a:r>
              <a:rPr lang="zh-CN" altLang="en-US" sz="4000" b="1" dirty="0">
                <a:solidFill>
                  <a:srgbClr val="B95B22"/>
                </a:solidFill>
                <a:latin typeface="Consolas" panose="020B0609020204030204" pitchFamily="49" charset="0"/>
                <a:ea typeface="Questrial"/>
                <a:cs typeface="Calibri" panose="020F0502020204030204" pitchFamily="34" charset="0"/>
                <a:sym typeface="Questrial"/>
              </a:rPr>
              <a:t> </a:t>
            </a:r>
            <a:r>
              <a:rPr lang="en-US" altLang="zh-CN" sz="4000" b="1" dirty="0">
                <a:solidFill>
                  <a:srgbClr val="B95B22"/>
                </a:solidFill>
                <a:latin typeface="Consolas" panose="020B0609020204030204" pitchFamily="49" charset="0"/>
                <a:ea typeface="Questrial"/>
                <a:cs typeface="Calibri" panose="020F0502020204030204" pitchFamily="34" charset="0"/>
                <a:sym typeface="Questrial"/>
              </a:rPr>
              <a:t>last</a:t>
            </a:r>
            <a:r>
              <a:rPr lang="zh-CN" altLang="en-US" sz="4000" b="1" dirty="0">
                <a:solidFill>
                  <a:srgbClr val="B95B22"/>
                </a:solidFill>
                <a:latin typeface="Consolas" panose="020B0609020204030204" pitchFamily="49" charset="0"/>
                <a:ea typeface="Questrial"/>
                <a:cs typeface="Calibri" panose="020F0502020204030204" pitchFamily="34" charset="0"/>
                <a:sym typeface="Questrial"/>
              </a:rPr>
              <a:t> </a:t>
            </a:r>
            <a:r>
              <a:rPr lang="en-US" altLang="zh-CN" sz="4000" b="1" dirty="0">
                <a:solidFill>
                  <a:srgbClr val="B95B22"/>
                </a:solidFill>
                <a:latin typeface="Consolas" panose="020B0609020204030204" pitchFamily="49" charset="0"/>
                <a:ea typeface="Questrial"/>
                <a:cs typeface="Calibri" panose="020F0502020204030204" pitchFamily="34" charset="0"/>
                <a:sym typeface="Questrial"/>
              </a:rPr>
              <a:t>week</a:t>
            </a:r>
            <a:endParaRPr sz="4000" b="0" i="0" u="none" strike="noStrike" cap="none" dirty="0">
              <a:solidFill>
                <a:srgbClr val="FFFFFF"/>
              </a:solidFill>
              <a:latin typeface="Consolas" panose="020B0609020204030204" pitchFamily="49" charset="0"/>
              <a:ea typeface="Questrial"/>
              <a:cs typeface="Calibri" panose="020F0502020204030204" pitchFamily="34" charset="0"/>
              <a:sym typeface="Quest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077120" y="4149000"/>
            <a:ext cx="670536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汇报人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：</a:t>
            </a:r>
            <a:r>
              <a:rPr lang="zh-CN" altLang="en-US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高海涵</a:t>
            </a:r>
            <a:endParaRPr lang="en-US" altLang="zh-CN" sz="24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2020年12月27日</a:t>
            </a:r>
            <a:endParaRPr sz="3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0"/>
            <a:ext cx="1907280" cy="162828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640" y="511200"/>
            <a:ext cx="2952000" cy="72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2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上周工作总结：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产生了改装后的定制交叉编译工具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网上教程一些错误之处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整体工作思路（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RPU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）：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安装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RISCV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交叉编译工具链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安装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RISCV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交叉编译工具链配置工具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测试指令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编译实现高级语言的时间语义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CN" sz="2800" b="1" dirty="0">
                <a:solidFill>
                  <a:srgbClr val="B95B22"/>
                </a:solidFill>
                <a:latin typeface="Consolas" panose="020B0609020204030204" pitchFamily="49" charset="0"/>
              </a:rPr>
              <a:t>SUMMARY</a:t>
            </a:r>
            <a:endParaRPr lang="zh-CN" altLang="en-US" sz="1600" dirty="0">
              <a:latin typeface="Consolas" panose="020B0609020204030204" pitchFamily="49" charset="0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6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3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1143000" lvl="2" indent="0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428750" lvl="2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Riscv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-tools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里含有模拟器，内核启动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boot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和定制工具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Riscv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-opcode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内含有模拟器支持的指令操作码，添加指令，可以自动生成操作码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网上找的教程我无论怎样都没办法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build.sh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成功，于是只能先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build-sim-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isa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Build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之前需要进入特权模式，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sudo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su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总之，我觉得网上教程中存在的严重错误在于弄混了顺序，先编译工具链再编译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tools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在返回编译工具链貌似不太行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最后会在目标文件夹下加入一些编译生成的文件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66580" y="23886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</a:rPr>
              <a:t>主要工作</a:t>
            </a:r>
            <a:r>
              <a:rPr lang="en-US" altLang="zh-CN" sz="2800" b="1" dirty="0">
                <a:solidFill>
                  <a:srgbClr val="B95B22"/>
                </a:solidFill>
                <a:latin typeface="Consolas" panose="020B0609020204030204" pitchFamily="49" charset="0"/>
              </a:rPr>
              <a:t> 1.</a:t>
            </a:r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</a:rPr>
              <a:t>编译生成交叉编译工具链</a:t>
            </a:r>
            <a:endParaRPr lang="zh-CN" altLang="en-US" sz="1600" dirty="0">
              <a:latin typeface="Consolas" panose="020B0609020204030204" pitchFamily="49" charset="0"/>
              <a:ea typeface="Questrial"/>
              <a:cs typeface="Questrial"/>
              <a:sym typeface="Quest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B3725E-6035-4700-91C6-1AE40FB5C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0" y="3731935"/>
            <a:ext cx="4331738" cy="29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1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4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这个所有指令的汇编格式都是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opcode rs1,rs2,rd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的形式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这是由于定制的时候限制所示，不补全所有操作字段会报错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当然，对于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TTL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中的指令，很多成员可以忽略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这个教程太老了，我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Google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了无数次才发现教程上编译器目录结构和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gitlab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上目录结构完全不一样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其实要修改四个文件。。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而且直接修改整个工具链源码似乎具有不确定性，我准备放弃直接修改源码的思路，转向官方文档推荐的教程修改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binutils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主要工作</a:t>
            </a:r>
            <a:r>
              <a:rPr lang="en-US" altLang="zh-CN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2.</a:t>
            </a:r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添加自定义指令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A66B75-8E2A-47A9-97BF-A3F996413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80" y="4043502"/>
            <a:ext cx="6705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7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5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希望学长能把官方仓库里的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tools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binutils-gdb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 clone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到我们的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gitlab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仓库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目前编译器前端增加时间调度属性的工作貌似没有时间做了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关于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coe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文件的生成，似乎需要自己手动写一个转换程序，比如数电实验的时候用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matlab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转换图片为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coe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接下来准备按照另外的教程修改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binutils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，直接修改整个编译器源码存在一下问题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修改的东西很多，有时候能成功，有时候不行。。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源码全部编译耗费时间太长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51465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6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论文：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RV32I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的文档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网页：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cv32e40p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User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Manual</a:t>
            </a: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总结文档：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2020-09-26-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汪超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-RPU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仿真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.md</a:t>
            </a: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参考文献及总结文档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4024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415</Words>
  <Application>Microsoft Office PowerPoint</Application>
  <PresentationFormat>全屏显示(4:3)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Questrial</vt:lpstr>
      <vt:lpstr>微软雅黑</vt:lpstr>
      <vt:lpstr>Arial</vt:lpstr>
      <vt:lpstr>Calibri</vt:lpstr>
      <vt:lpstr>Consolas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wang</dc:creator>
  <cp:lastModifiedBy>高海涵</cp:lastModifiedBy>
  <cp:revision>1261</cp:revision>
  <dcterms:created xsi:type="dcterms:W3CDTF">2018-07-05T12:14:30Z</dcterms:created>
  <dcterms:modified xsi:type="dcterms:W3CDTF">2020-12-27T06:12:49Z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