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257" r:id="rId4"/>
    <p:sldId id="274" r:id="rId6"/>
    <p:sldId id="272" r:id="rId7"/>
    <p:sldId id="271" r:id="rId8"/>
    <p:sldId id="262" r:id="rId9"/>
    <p:sldId id="264" r:id="rId10"/>
    <p:sldId id="266" r:id="rId11"/>
    <p:sldId id="269" r:id="rId12"/>
    <p:sldId id="265" r:id="rId13"/>
    <p:sldId id="270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8" y="-54"/>
      </p:cViewPr>
      <p:guideLst>
        <p:guide pos="160"/>
        <p:guide pos="7512"/>
        <p:guide orient="horz" pos="32"/>
        <p:guide orient="horz" pos="4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1249-805B-46A2-A56D-C76A886D8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4C79D-3176-4B70-8BC8-25AC6CDFDA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A073A5-6E47-4428-92C4-B3F52E69270B}" type="slidenum">
              <a:rPr lang="en-US" alt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806" y="1522"/>
            <a:ext cx="12188387" cy="68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-1950416" y="2161905"/>
            <a:ext cx="246221" cy="45140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endParaRPr kumimoji="1" lang="zh-CN" altLang="en-US" sz="2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hf hdr="0" ftr="0" dt="0"/>
  <p:txStyles>
    <p:titleStyle>
      <a:lvl1pPr algn="l" defTabSz="1087120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12185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8281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243713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408305" indent="-408305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884555" indent="-34036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360170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90436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44792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33508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4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0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06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26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806" y="1522"/>
            <a:ext cx="12188386" cy="68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-1844581" y="1526941"/>
            <a:ext cx="246221" cy="45140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endParaRPr kumimoji="1" lang="zh-CN" altLang="en-US" sz="2100" dirty="0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11303309" y="6453336"/>
            <a:ext cx="8868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altLang="zh-CN" sz="1200" dirty="0">
                <a:solidFill>
                  <a:prstClr val="black"/>
                </a:solidFill>
                <a:ea typeface="微软雅黑" panose="020B0503020204020204" pitchFamily="34" charset="-122"/>
              </a:rPr>
              <a:t>P </a:t>
            </a:r>
            <a:fld id="{CB0E1593-FBD3-47E3-93B6-2D438AC42596}" type="slidenum">
              <a:rPr lang="de-DE" altLang="zh-CN" sz="1200" dirty="0">
                <a:solidFill>
                  <a:prstClr val="black"/>
                </a:solidFill>
                <a:ea typeface="微软雅黑" panose="020B0503020204020204" pitchFamily="34" charset="-122"/>
              </a:rPr>
            </a:fld>
            <a:endParaRPr lang="zh-CN" altLang="en-GB" sz="12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hf hdr="0" ftr="0" dt="0"/>
  <p:txStyles>
    <p:titleStyle>
      <a:lvl1pPr algn="ctr" defTabSz="1087120" rtl="0" eaLnBrk="0" fontAlgn="base" hangingPunct="0">
        <a:spcBef>
          <a:spcPct val="0"/>
        </a:spcBef>
        <a:spcAft>
          <a:spcPct val="0"/>
        </a:spcAft>
        <a:defRPr sz="3600" b="1" i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12185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8281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243713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408305" indent="-408305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884555" indent="-34036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360170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90436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44792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33508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4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0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06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26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35360" y="2658677"/>
            <a:ext cx="2728447" cy="23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04392" y="260648"/>
            <a:ext cx="1251581" cy="149574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7448" y="3068960"/>
            <a:ext cx="5827236" cy="987193"/>
          </a:xfrm>
          <a:prstGeom prst="rect">
            <a:avLst/>
          </a:prstGeom>
          <a:noFill/>
          <a:effectLst>
            <a:outerShdw blurRad="50800" dist="38100" dir="2700000" algn="tl" rotWithShape="0">
              <a:srgbClr val="870600"/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2039" y="5949280"/>
            <a:ext cx="63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党建信息化平台项目组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450" y="1308548"/>
            <a:ext cx="10884850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资源支持：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获奖作品奖品赞助。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建议将投稿作为各单位在党建平台的考核指标项。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活动开始前，与在平台推广方面做得较好的单位取得联系，提前提供一些好的活动方案放在作品展示页。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450" y="3844499"/>
            <a:ext cx="6152646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技术支持：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页面设计、相关功能实现需要设计、技术人员支持。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点赞数据统计、活动页面数据统计。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026885" y="-12997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589" y="-13089"/>
            <a:ext cx="12188825" cy="685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360" y="2658677"/>
            <a:ext cx="2728447" cy="23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927648" y="2785985"/>
            <a:ext cx="6048672" cy="1191993"/>
          </a:xfrm>
          <a:prstGeom prst="rect">
            <a:avLst/>
          </a:prstGeom>
          <a:noFill/>
          <a:effectLst>
            <a:outerShdw blurRad="50800" dist="38100" dir="2700000" algn="tl" rotWithShape="0">
              <a:srgbClr val="870600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请领导批评指正！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3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200" y="1027906"/>
            <a:ext cx="10373751" cy="5128498"/>
            <a:chOff x="1776000" y="1364377"/>
            <a:chExt cx="9468722" cy="4494623"/>
          </a:xfrm>
        </p:grpSpPr>
        <p:grpSp>
          <p:nvGrpSpPr>
            <p:cNvPr id="4" name="iṧļíḍé"/>
            <p:cNvGrpSpPr/>
            <p:nvPr/>
          </p:nvGrpSpPr>
          <p:grpSpPr>
            <a:xfrm>
              <a:off x="1776000" y="1364377"/>
              <a:ext cx="1515742" cy="1400986"/>
              <a:chOff x="1193800" y="840388"/>
              <a:chExt cx="1673945" cy="1547212"/>
            </a:xfrm>
          </p:grpSpPr>
          <p:sp>
            <p:nvSpPr>
              <p:cNvPr id="37" name="îṣļíḓè"/>
              <p:cNvSpPr/>
              <p:nvPr/>
            </p:nvSpPr>
            <p:spPr bwMode="auto">
              <a:xfrm flipH="1">
                <a:off x="1193800" y="840388"/>
                <a:ext cx="1253637" cy="1155569"/>
              </a:xfrm>
              <a:custGeom>
                <a:avLst/>
                <a:gdLst>
                  <a:gd name="connsiteX0" fmla="*/ 4805268 w 5554132"/>
                  <a:gd name="connsiteY0" fmla="*/ 313 h 5119649"/>
                  <a:gd name="connsiteX1" fmla="*/ 5490256 w 5554132"/>
                  <a:gd name="connsiteY1" fmla="*/ 64567 h 5119649"/>
                  <a:gd name="connsiteX2" fmla="*/ 5278097 w 5554132"/>
                  <a:gd name="connsiteY2" fmla="*/ 1505924 h 5119649"/>
                  <a:gd name="connsiteX3" fmla="*/ 3358319 w 5554132"/>
                  <a:gd name="connsiteY3" fmla="*/ 2683807 h 5119649"/>
                  <a:gd name="connsiteX4" fmla="*/ 3117700 w 5554132"/>
                  <a:gd name="connsiteY4" fmla="*/ 3884938 h 5119649"/>
                  <a:gd name="connsiteX5" fmla="*/ 3197906 w 5554132"/>
                  <a:gd name="connsiteY5" fmla="*/ 4654695 h 5119649"/>
                  <a:gd name="connsiteX6" fmla="*/ 2716668 w 5554132"/>
                  <a:gd name="connsiteY6" fmla="*/ 5119649 h 5119649"/>
                  <a:gd name="connsiteX7" fmla="*/ 0 w 5554132"/>
                  <a:gd name="connsiteY7" fmla="*/ 2451330 h 5119649"/>
                  <a:gd name="connsiteX8" fmla="*/ 450191 w 5554132"/>
                  <a:gd name="connsiteY8" fmla="*/ 1895969 h 5119649"/>
                  <a:gd name="connsiteX9" fmla="*/ 1399731 w 5554132"/>
                  <a:gd name="connsiteY9" fmla="*/ 2231769 h 5119649"/>
                  <a:gd name="connsiteX10" fmla="*/ 2582128 w 5554132"/>
                  <a:gd name="connsiteY10" fmla="*/ 2089700 h 5119649"/>
                  <a:gd name="connsiteX11" fmla="*/ 3891303 w 5554132"/>
                  <a:gd name="connsiteY11" fmla="*/ 263464 h 5119649"/>
                  <a:gd name="connsiteX12" fmla="*/ 4805268 w 5554132"/>
                  <a:gd name="connsiteY12" fmla="*/ 313 h 5119649"/>
                  <a:gd name="connsiteX13" fmla="*/ 4796632 w 5554132"/>
                  <a:gd name="connsiteY13" fmla="*/ 453987 h 5119649"/>
                  <a:gd name="connsiteX14" fmla="*/ 4552950 w 5554132"/>
                  <a:gd name="connsiteY14" fmla="*/ 695287 h 5119649"/>
                  <a:gd name="connsiteX15" fmla="*/ 4796632 w 5554132"/>
                  <a:gd name="connsiteY15" fmla="*/ 936587 h 5119649"/>
                  <a:gd name="connsiteX16" fmla="*/ 5040314 w 5554132"/>
                  <a:gd name="connsiteY16" fmla="*/ 695287 h 5119649"/>
                  <a:gd name="connsiteX17" fmla="*/ 4796632 w 5554132"/>
                  <a:gd name="connsiteY17" fmla="*/ 453987 h 511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554132" h="5119649">
                    <a:moveTo>
                      <a:pt x="4805268" y="313"/>
                    </a:moveTo>
                    <a:cubicBezTo>
                      <a:pt x="5166843" y="5156"/>
                      <a:pt x="5490256" y="64567"/>
                      <a:pt x="5490256" y="64567"/>
                    </a:cubicBezTo>
                    <a:cubicBezTo>
                      <a:pt x="5490256" y="64567"/>
                      <a:pt x="5730875" y="1020306"/>
                      <a:pt x="5278097" y="1505924"/>
                    </a:cubicBezTo>
                    <a:cubicBezTo>
                      <a:pt x="3358319" y="2683807"/>
                      <a:pt x="3358319" y="2683807"/>
                      <a:pt x="3358319" y="2683807"/>
                    </a:cubicBezTo>
                    <a:cubicBezTo>
                      <a:pt x="3358319" y="2683807"/>
                      <a:pt x="2507096" y="3267583"/>
                      <a:pt x="3117700" y="3884938"/>
                    </a:cubicBezTo>
                    <a:cubicBezTo>
                      <a:pt x="3117700" y="3884938"/>
                      <a:pt x="3715366" y="4192325"/>
                      <a:pt x="3197906" y="4654695"/>
                    </a:cubicBezTo>
                    <a:cubicBezTo>
                      <a:pt x="3197906" y="4654695"/>
                      <a:pt x="2724430" y="5109317"/>
                      <a:pt x="2716668" y="5119649"/>
                    </a:cubicBezTo>
                    <a:cubicBezTo>
                      <a:pt x="0" y="2451330"/>
                      <a:pt x="0" y="2451330"/>
                      <a:pt x="0" y="2451330"/>
                    </a:cubicBezTo>
                    <a:cubicBezTo>
                      <a:pt x="12937" y="2438415"/>
                      <a:pt x="450191" y="1895969"/>
                      <a:pt x="450191" y="1895969"/>
                    </a:cubicBezTo>
                    <a:cubicBezTo>
                      <a:pt x="450191" y="1895969"/>
                      <a:pt x="809826" y="1418100"/>
                      <a:pt x="1399731" y="2231769"/>
                    </a:cubicBezTo>
                    <a:cubicBezTo>
                      <a:pt x="2222493" y="2893037"/>
                      <a:pt x="2582128" y="2089700"/>
                      <a:pt x="2582128" y="2089700"/>
                    </a:cubicBezTo>
                    <a:cubicBezTo>
                      <a:pt x="3891303" y="263464"/>
                      <a:pt x="3891303" y="263464"/>
                      <a:pt x="3891303" y="263464"/>
                    </a:cubicBezTo>
                    <a:cubicBezTo>
                      <a:pt x="4043954" y="45194"/>
                      <a:pt x="4443692" y="-4530"/>
                      <a:pt x="4805268" y="313"/>
                    </a:cubicBezTo>
                    <a:close/>
                    <a:moveTo>
                      <a:pt x="4796632" y="453987"/>
                    </a:moveTo>
                    <a:cubicBezTo>
                      <a:pt x="4662050" y="453987"/>
                      <a:pt x="4552950" y="562021"/>
                      <a:pt x="4552950" y="695287"/>
                    </a:cubicBezTo>
                    <a:cubicBezTo>
                      <a:pt x="4552950" y="828553"/>
                      <a:pt x="4662050" y="936587"/>
                      <a:pt x="4796632" y="936587"/>
                    </a:cubicBezTo>
                    <a:cubicBezTo>
                      <a:pt x="4931214" y="936587"/>
                      <a:pt x="5040314" y="828553"/>
                      <a:pt x="5040314" y="695287"/>
                    </a:cubicBezTo>
                    <a:cubicBezTo>
                      <a:pt x="5040314" y="562021"/>
                      <a:pt x="4931214" y="453987"/>
                      <a:pt x="4796632" y="453987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išļiḓe"/>
              <p:cNvSpPr/>
              <p:nvPr/>
            </p:nvSpPr>
            <p:spPr bwMode="auto">
              <a:xfrm flipH="1">
                <a:off x="1880577" y="1444863"/>
                <a:ext cx="987168" cy="942737"/>
              </a:xfrm>
              <a:custGeom>
                <a:avLst/>
                <a:gdLst>
                  <a:gd name="T0" fmla="*/ 650 w 1691"/>
                  <a:gd name="T1" fmla="*/ 0 h 1617"/>
                  <a:gd name="T2" fmla="*/ 0 w 1691"/>
                  <a:gd name="T3" fmla="*/ 579 h 1617"/>
                  <a:gd name="T4" fmla="*/ 47 w 1691"/>
                  <a:gd name="T5" fmla="*/ 658 h 1617"/>
                  <a:gd name="T6" fmla="*/ 377 w 1691"/>
                  <a:gd name="T7" fmla="*/ 390 h 1617"/>
                  <a:gd name="T8" fmla="*/ 92 w 1691"/>
                  <a:gd name="T9" fmla="*/ 680 h 1617"/>
                  <a:gd name="T10" fmla="*/ 144 w 1691"/>
                  <a:gd name="T11" fmla="*/ 739 h 1617"/>
                  <a:gd name="T12" fmla="*/ 542 w 1691"/>
                  <a:gd name="T13" fmla="*/ 316 h 1617"/>
                  <a:gd name="T14" fmla="*/ 159 w 1691"/>
                  <a:gd name="T15" fmla="*/ 762 h 1617"/>
                  <a:gd name="T16" fmla="*/ 459 w 1691"/>
                  <a:gd name="T17" fmla="*/ 554 h 1617"/>
                  <a:gd name="T18" fmla="*/ 212 w 1691"/>
                  <a:gd name="T19" fmla="*/ 792 h 1617"/>
                  <a:gd name="T20" fmla="*/ 249 w 1691"/>
                  <a:gd name="T21" fmla="*/ 829 h 1617"/>
                  <a:gd name="T22" fmla="*/ 392 w 1691"/>
                  <a:gd name="T23" fmla="*/ 710 h 1617"/>
                  <a:gd name="T24" fmla="*/ 287 w 1691"/>
                  <a:gd name="T25" fmla="*/ 866 h 1617"/>
                  <a:gd name="T26" fmla="*/ 324 w 1691"/>
                  <a:gd name="T27" fmla="*/ 910 h 1617"/>
                  <a:gd name="T28" fmla="*/ 699 w 1691"/>
                  <a:gd name="T29" fmla="*/ 412 h 1617"/>
                  <a:gd name="T30" fmla="*/ 354 w 1691"/>
                  <a:gd name="T31" fmla="*/ 940 h 1617"/>
                  <a:gd name="T32" fmla="*/ 384 w 1691"/>
                  <a:gd name="T33" fmla="*/ 985 h 1617"/>
                  <a:gd name="T34" fmla="*/ 609 w 1691"/>
                  <a:gd name="T35" fmla="*/ 739 h 1617"/>
                  <a:gd name="T36" fmla="*/ 422 w 1691"/>
                  <a:gd name="T37" fmla="*/ 1007 h 1617"/>
                  <a:gd name="T38" fmla="*/ 759 w 1691"/>
                  <a:gd name="T39" fmla="*/ 635 h 1617"/>
                  <a:gd name="T40" fmla="*/ 459 w 1691"/>
                  <a:gd name="T41" fmla="*/ 1044 h 1617"/>
                  <a:gd name="T42" fmla="*/ 489 w 1691"/>
                  <a:gd name="T43" fmla="*/ 1067 h 1617"/>
                  <a:gd name="T44" fmla="*/ 752 w 1691"/>
                  <a:gd name="T45" fmla="*/ 754 h 1617"/>
                  <a:gd name="T46" fmla="*/ 534 w 1691"/>
                  <a:gd name="T47" fmla="*/ 1096 h 1617"/>
                  <a:gd name="T48" fmla="*/ 556 w 1691"/>
                  <a:gd name="T49" fmla="*/ 1128 h 1617"/>
                  <a:gd name="T50" fmla="*/ 992 w 1691"/>
                  <a:gd name="T51" fmla="*/ 635 h 1617"/>
                  <a:gd name="T52" fmla="*/ 587 w 1691"/>
                  <a:gd name="T53" fmla="*/ 1156 h 1617"/>
                  <a:gd name="T54" fmla="*/ 624 w 1691"/>
                  <a:gd name="T55" fmla="*/ 1193 h 1617"/>
                  <a:gd name="T56" fmla="*/ 744 w 1691"/>
                  <a:gd name="T57" fmla="*/ 1059 h 1617"/>
                  <a:gd name="T58" fmla="*/ 662 w 1691"/>
                  <a:gd name="T59" fmla="*/ 1238 h 1617"/>
                  <a:gd name="T60" fmla="*/ 939 w 1691"/>
                  <a:gd name="T61" fmla="*/ 925 h 1617"/>
                  <a:gd name="T62" fmla="*/ 699 w 1691"/>
                  <a:gd name="T63" fmla="*/ 1260 h 1617"/>
                  <a:gd name="T64" fmla="*/ 729 w 1691"/>
                  <a:gd name="T65" fmla="*/ 1304 h 1617"/>
                  <a:gd name="T66" fmla="*/ 1007 w 1691"/>
                  <a:gd name="T67" fmla="*/ 1059 h 1617"/>
                  <a:gd name="T68" fmla="*/ 767 w 1691"/>
                  <a:gd name="T69" fmla="*/ 1334 h 1617"/>
                  <a:gd name="T70" fmla="*/ 789 w 1691"/>
                  <a:gd name="T71" fmla="*/ 1371 h 1617"/>
                  <a:gd name="T72" fmla="*/ 1292 w 1691"/>
                  <a:gd name="T73" fmla="*/ 933 h 1617"/>
                  <a:gd name="T74" fmla="*/ 819 w 1691"/>
                  <a:gd name="T75" fmla="*/ 1416 h 1617"/>
                  <a:gd name="T76" fmla="*/ 864 w 1691"/>
                  <a:gd name="T77" fmla="*/ 1461 h 1617"/>
                  <a:gd name="T78" fmla="*/ 1247 w 1691"/>
                  <a:gd name="T79" fmla="*/ 1119 h 1617"/>
                  <a:gd name="T80" fmla="*/ 917 w 1691"/>
                  <a:gd name="T81" fmla="*/ 1498 h 1617"/>
                  <a:gd name="T82" fmla="*/ 954 w 1691"/>
                  <a:gd name="T83" fmla="*/ 1527 h 1617"/>
                  <a:gd name="T84" fmla="*/ 1419 w 1691"/>
                  <a:gd name="T85" fmla="*/ 1037 h 1617"/>
                  <a:gd name="T86" fmla="*/ 999 w 1691"/>
                  <a:gd name="T87" fmla="*/ 1565 h 1617"/>
                  <a:gd name="T88" fmla="*/ 1037 w 1691"/>
                  <a:gd name="T89" fmla="*/ 1617 h 1617"/>
                  <a:gd name="T90" fmla="*/ 1691 w 1691"/>
                  <a:gd name="T91" fmla="*/ 988 h 1617"/>
                  <a:gd name="T92" fmla="*/ 650 w 1691"/>
                  <a:gd name="T93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91" h="1617">
                    <a:moveTo>
                      <a:pt x="650" y="0"/>
                    </a:moveTo>
                    <a:cubicBezTo>
                      <a:pt x="0" y="579"/>
                      <a:pt x="0" y="579"/>
                      <a:pt x="0" y="579"/>
                    </a:cubicBezTo>
                    <a:cubicBezTo>
                      <a:pt x="47" y="658"/>
                      <a:pt x="47" y="658"/>
                      <a:pt x="47" y="658"/>
                    </a:cubicBezTo>
                    <a:cubicBezTo>
                      <a:pt x="377" y="390"/>
                      <a:pt x="377" y="390"/>
                      <a:pt x="377" y="390"/>
                    </a:cubicBezTo>
                    <a:cubicBezTo>
                      <a:pt x="92" y="680"/>
                      <a:pt x="92" y="680"/>
                      <a:pt x="92" y="680"/>
                    </a:cubicBezTo>
                    <a:cubicBezTo>
                      <a:pt x="144" y="739"/>
                      <a:pt x="144" y="739"/>
                      <a:pt x="144" y="739"/>
                    </a:cubicBezTo>
                    <a:cubicBezTo>
                      <a:pt x="542" y="316"/>
                      <a:pt x="542" y="316"/>
                      <a:pt x="542" y="316"/>
                    </a:cubicBezTo>
                    <a:cubicBezTo>
                      <a:pt x="159" y="762"/>
                      <a:pt x="159" y="762"/>
                      <a:pt x="159" y="762"/>
                    </a:cubicBezTo>
                    <a:cubicBezTo>
                      <a:pt x="459" y="554"/>
                      <a:pt x="459" y="554"/>
                      <a:pt x="459" y="554"/>
                    </a:cubicBezTo>
                    <a:cubicBezTo>
                      <a:pt x="212" y="792"/>
                      <a:pt x="212" y="792"/>
                      <a:pt x="212" y="792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392" y="710"/>
                      <a:pt x="392" y="710"/>
                      <a:pt x="392" y="710"/>
                    </a:cubicBezTo>
                    <a:cubicBezTo>
                      <a:pt x="287" y="866"/>
                      <a:pt x="287" y="866"/>
                      <a:pt x="287" y="866"/>
                    </a:cubicBezTo>
                    <a:cubicBezTo>
                      <a:pt x="324" y="910"/>
                      <a:pt x="324" y="910"/>
                      <a:pt x="324" y="910"/>
                    </a:cubicBezTo>
                    <a:cubicBezTo>
                      <a:pt x="699" y="412"/>
                      <a:pt x="699" y="412"/>
                      <a:pt x="699" y="412"/>
                    </a:cubicBezTo>
                    <a:cubicBezTo>
                      <a:pt x="354" y="940"/>
                      <a:pt x="354" y="940"/>
                      <a:pt x="354" y="940"/>
                    </a:cubicBezTo>
                    <a:cubicBezTo>
                      <a:pt x="384" y="985"/>
                      <a:pt x="384" y="985"/>
                      <a:pt x="384" y="985"/>
                    </a:cubicBezTo>
                    <a:cubicBezTo>
                      <a:pt x="609" y="739"/>
                      <a:pt x="609" y="739"/>
                      <a:pt x="609" y="739"/>
                    </a:cubicBezTo>
                    <a:cubicBezTo>
                      <a:pt x="422" y="1007"/>
                      <a:pt x="422" y="1007"/>
                      <a:pt x="422" y="1007"/>
                    </a:cubicBezTo>
                    <a:cubicBezTo>
                      <a:pt x="759" y="635"/>
                      <a:pt x="759" y="635"/>
                      <a:pt x="759" y="635"/>
                    </a:cubicBezTo>
                    <a:cubicBezTo>
                      <a:pt x="459" y="1044"/>
                      <a:pt x="459" y="1044"/>
                      <a:pt x="459" y="1044"/>
                    </a:cubicBezTo>
                    <a:cubicBezTo>
                      <a:pt x="489" y="1067"/>
                      <a:pt x="489" y="1067"/>
                      <a:pt x="489" y="1067"/>
                    </a:cubicBezTo>
                    <a:cubicBezTo>
                      <a:pt x="752" y="754"/>
                      <a:pt x="752" y="754"/>
                      <a:pt x="752" y="754"/>
                    </a:cubicBezTo>
                    <a:cubicBezTo>
                      <a:pt x="534" y="1096"/>
                      <a:pt x="534" y="1096"/>
                      <a:pt x="534" y="1096"/>
                    </a:cubicBezTo>
                    <a:cubicBezTo>
                      <a:pt x="556" y="1128"/>
                      <a:pt x="556" y="1128"/>
                      <a:pt x="556" y="1128"/>
                    </a:cubicBezTo>
                    <a:cubicBezTo>
                      <a:pt x="992" y="635"/>
                      <a:pt x="992" y="635"/>
                      <a:pt x="992" y="635"/>
                    </a:cubicBezTo>
                    <a:cubicBezTo>
                      <a:pt x="587" y="1156"/>
                      <a:pt x="587" y="1156"/>
                      <a:pt x="587" y="1156"/>
                    </a:cubicBezTo>
                    <a:cubicBezTo>
                      <a:pt x="624" y="1193"/>
                      <a:pt x="624" y="1193"/>
                      <a:pt x="624" y="1193"/>
                    </a:cubicBezTo>
                    <a:cubicBezTo>
                      <a:pt x="744" y="1059"/>
                      <a:pt x="744" y="1059"/>
                      <a:pt x="744" y="1059"/>
                    </a:cubicBezTo>
                    <a:cubicBezTo>
                      <a:pt x="662" y="1238"/>
                      <a:pt x="662" y="1238"/>
                      <a:pt x="662" y="1238"/>
                    </a:cubicBezTo>
                    <a:cubicBezTo>
                      <a:pt x="939" y="925"/>
                      <a:pt x="939" y="925"/>
                      <a:pt x="939" y="925"/>
                    </a:cubicBezTo>
                    <a:cubicBezTo>
                      <a:pt x="699" y="1260"/>
                      <a:pt x="699" y="1260"/>
                      <a:pt x="699" y="1260"/>
                    </a:cubicBezTo>
                    <a:cubicBezTo>
                      <a:pt x="729" y="1304"/>
                      <a:pt x="729" y="1304"/>
                      <a:pt x="729" y="1304"/>
                    </a:cubicBezTo>
                    <a:cubicBezTo>
                      <a:pt x="1007" y="1059"/>
                      <a:pt x="1007" y="1059"/>
                      <a:pt x="1007" y="1059"/>
                    </a:cubicBezTo>
                    <a:cubicBezTo>
                      <a:pt x="767" y="1334"/>
                      <a:pt x="767" y="1334"/>
                      <a:pt x="767" y="1334"/>
                    </a:cubicBezTo>
                    <a:cubicBezTo>
                      <a:pt x="789" y="1371"/>
                      <a:pt x="789" y="1371"/>
                      <a:pt x="789" y="1371"/>
                    </a:cubicBezTo>
                    <a:cubicBezTo>
                      <a:pt x="1292" y="933"/>
                      <a:pt x="1292" y="933"/>
                      <a:pt x="1292" y="933"/>
                    </a:cubicBezTo>
                    <a:cubicBezTo>
                      <a:pt x="1262" y="940"/>
                      <a:pt x="819" y="1416"/>
                      <a:pt x="819" y="1416"/>
                    </a:cubicBezTo>
                    <a:cubicBezTo>
                      <a:pt x="864" y="1461"/>
                      <a:pt x="864" y="1461"/>
                      <a:pt x="864" y="1461"/>
                    </a:cubicBezTo>
                    <a:cubicBezTo>
                      <a:pt x="1247" y="1119"/>
                      <a:pt x="1247" y="1119"/>
                      <a:pt x="1247" y="1119"/>
                    </a:cubicBezTo>
                    <a:cubicBezTo>
                      <a:pt x="917" y="1498"/>
                      <a:pt x="917" y="1498"/>
                      <a:pt x="917" y="1498"/>
                    </a:cubicBezTo>
                    <a:cubicBezTo>
                      <a:pt x="954" y="1527"/>
                      <a:pt x="954" y="1527"/>
                      <a:pt x="954" y="1527"/>
                    </a:cubicBezTo>
                    <a:cubicBezTo>
                      <a:pt x="1419" y="1037"/>
                      <a:pt x="1419" y="1037"/>
                      <a:pt x="1419" y="1037"/>
                    </a:cubicBezTo>
                    <a:cubicBezTo>
                      <a:pt x="999" y="1565"/>
                      <a:pt x="999" y="1565"/>
                      <a:pt x="999" y="1565"/>
                    </a:cubicBezTo>
                    <a:cubicBezTo>
                      <a:pt x="1037" y="1617"/>
                      <a:pt x="1037" y="1617"/>
                      <a:pt x="1037" y="1617"/>
                    </a:cubicBezTo>
                    <a:cubicBezTo>
                      <a:pt x="1691" y="988"/>
                      <a:pt x="1691" y="988"/>
                      <a:pt x="1691" y="988"/>
                    </a:cubicBezTo>
                    <a:cubicBezTo>
                      <a:pt x="650" y="0"/>
                      <a:pt x="650" y="0"/>
                      <a:pt x="6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" name="îṩļiďé"/>
            <p:cNvGrpSpPr/>
            <p:nvPr/>
          </p:nvGrpSpPr>
          <p:grpSpPr>
            <a:xfrm>
              <a:off x="1776000" y="2765363"/>
              <a:ext cx="1515742" cy="1400986"/>
              <a:chOff x="1193800" y="2387600"/>
              <a:chExt cx="1673945" cy="1547212"/>
            </a:xfrm>
          </p:grpSpPr>
          <p:sp>
            <p:nvSpPr>
              <p:cNvPr id="35" name="îṧḷíḑe"/>
              <p:cNvSpPr/>
              <p:nvPr/>
            </p:nvSpPr>
            <p:spPr bwMode="auto">
              <a:xfrm flipH="1">
                <a:off x="1193800" y="2387600"/>
                <a:ext cx="1253637" cy="1155569"/>
              </a:xfrm>
              <a:custGeom>
                <a:avLst/>
                <a:gdLst>
                  <a:gd name="connsiteX0" fmla="*/ 4805268 w 5554132"/>
                  <a:gd name="connsiteY0" fmla="*/ 313 h 5119649"/>
                  <a:gd name="connsiteX1" fmla="*/ 5490256 w 5554132"/>
                  <a:gd name="connsiteY1" fmla="*/ 64567 h 5119649"/>
                  <a:gd name="connsiteX2" fmla="*/ 5278097 w 5554132"/>
                  <a:gd name="connsiteY2" fmla="*/ 1505924 h 5119649"/>
                  <a:gd name="connsiteX3" fmla="*/ 3358319 w 5554132"/>
                  <a:gd name="connsiteY3" fmla="*/ 2683807 h 5119649"/>
                  <a:gd name="connsiteX4" fmla="*/ 3117700 w 5554132"/>
                  <a:gd name="connsiteY4" fmla="*/ 3884938 h 5119649"/>
                  <a:gd name="connsiteX5" fmla="*/ 3197906 w 5554132"/>
                  <a:gd name="connsiteY5" fmla="*/ 4654695 h 5119649"/>
                  <a:gd name="connsiteX6" fmla="*/ 2716668 w 5554132"/>
                  <a:gd name="connsiteY6" fmla="*/ 5119649 h 5119649"/>
                  <a:gd name="connsiteX7" fmla="*/ 0 w 5554132"/>
                  <a:gd name="connsiteY7" fmla="*/ 2451330 h 5119649"/>
                  <a:gd name="connsiteX8" fmla="*/ 450191 w 5554132"/>
                  <a:gd name="connsiteY8" fmla="*/ 1895969 h 5119649"/>
                  <a:gd name="connsiteX9" fmla="*/ 1399731 w 5554132"/>
                  <a:gd name="connsiteY9" fmla="*/ 2231769 h 5119649"/>
                  <a:gd name="connsiteX10" fmla="*/ 2582128 w 5554132"/>
                  <a:gd name="connsiteY10" fmla="*/ 2089700 h 5119649"/>
                  <a:gd name="connsiteX11" fmla="*/ 3891303 w 5554132"/>
                  <a:gd name="connsiteY11" fmla="*/ 263464 h 5119649"/>
                  <a:gd name="connsiteX12" fmla="*/ 4805268 w 5554132"/>
                  <a:gd name="connsiteY12" fmla="*/ 313 h 5119649"/>
                  <a:gd name="connsiteX13" fmla="*/ 4796632 w 5554132"/>
                  <a:gd name="connsiteY13" fmla="*/ 453987 h 5119649"/>
                  <a:gd name="connsiteX14" fmla="*/ 4552950 w 5554132"/>
                  <a:gd name="connsiteY14" fmla="*/ 695287 h 5119649"/>
                  <a:gd name="connsiteX15" fmla="*/ 4796632 w 5554132"/>
                  <a:gd name="connsiteY15" fmla="*/ 936587 h 5119649"/>
                  <a:gd name="connsiteX16" fmla="*/ 5040314 w 5554132"/>
                  <a:gd name="connsiteY16" fmla="*/ 695287 h 5119649"/>
                  <a:gd name="connsiteX17" fmla="*/ 4796632 w 5554132"/>
                  <a:gd name="connsiteY17" fmla="*/ 453987 h 511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554132" h="5119649">
                    <a:moveTo>
                      <a:pt x="4805268" y="313"/>
                    </a:moveTo>
                    <a:cubicBezTo>
                      <a:pt x="5166843" y="5156"/>
                      <a:pt x="5490256" y="64567"/>
                      <a:pt x="5490256" y="64567"/>
                    </a:cubicBezTo>
                    <a:cubicBezTo>
                      <a:pt x="5490256" y="64567"/>
                      <a:pt x="5730875" y="1020306"/>
                      <a:pt x="5278097" y="1505924"/>
                    </a:cubicBezTo>
                    <a:cubicBezTo>
                      <a:pt x="3358319" y="2683807"/>
                      <a:pt x="3358319" y="2683807"/>
                      <a:pt x="3358319" y="2683807"/>
                    </a:cubicBezTo>
                    <a:cubicBezTo>
                      <a:pt x="3358319" y="2683807"/>
                      <a:pt x="2507096" y="3267583"/>
                      <a:pt x="3117700" y="3884938"/>
                    </a:cubicBezTo>
                    <a:cubicBezTo>
                      <a:pt x="3117700" y="3884938"/>
                      <a:pt x="3715366" y="4192325"/>
                      <a:pt x="3197906" y="4654695"/>
                    </a:cubicBezTo>
                    <a:cubicBezTo>
                      <a:pt x="3197906" y="4654695"/>
                      <a:pt x="2724430" y="5109317"/>
                      <a:pt x="2716668" y="5119649"/>
                    </a:cubicBezTo>
                    <a:cubicBezTo>
                      <a:pt x="0" y="2451330"/>
                      <a:pt x="0" y="2451330"/>
                      <a:pt x="0" y="2451330"/>
                    </a:cubicBezTo>
                    <a:cubicBezTo>
                      <a:pt x="12937" y="2438415"/>
                      <a:pt x="450191" y="1895969"/>
                      <a:pt x="450191" y="1895969"/>
                    </a:cubicBezTo>
                    <a:cubicBezTo>
                      <a:pt x="450191" y="1895969"/>
                      <a:pt x="809826" y="1418100"/>
                      <a:pt x="1399731" y="2231769"/>
                    </a:cubicBezTo>
                    <a:cubicBezTo>
                      <a:pt x="2222493" y="2893037"/>
                      <a:pt x="2582128" y="2089700"/>
                      <a:pt x="2582128" y="2089700"/>
                    </a:cubicBezTo>
                    <a:cubicBezTo>
                      <a:pt x="3891303" y="263464"/>
                      <a:pt x="3891303" y="263464"/>
                      <a:pt x="3891303" y="263464"/>
                    </a:cubicBezTo>
                    <a:cubicBezTo>
                      <a:pt x="4043954" y="45194"/>
                      <a:pt x="4443692" y="-4530"/>
                      <a:pt x="4805268" y="313"/>
                    </a:cubicBezTo>
                    <a:close/>
                    <a:moveTo>
                      <a:pt x="4796632" y="453987"/>
                    </a:moveTo>
                    <a:cubicBezTo>
                      <a:pt x="4662050" y="453987"/>
                      <a:pt x="4552950" y="562021"/>
                      <a:pt x="4552950" y="695287"/>
                    </a:cubicBezTo>
                    <a:cubicBezTo>
                      <a:pt x="4552950" y="828553"/>
                      <a:pt x="4662050" y="936587"/>
                      <a:pt x="4796632" y="936587"/>
                    </a:cubicBezTo>
                    <a:cubicBezTo>
                      <a:pt x="4931214" y="936587"/>
                      <a:pt x="5040314" y="828553"/>
                      <a:pt x="5040314" y="695287"/>
                    </a:cubicBezTo>
                    <a:cubicBezTo>
                      <a:pt x="5040314" y="562021"/>
                      <a:pt x="4931214" y="453987"/>
                      <a:pt x="4796632" y="453987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íśľîďe"/>
              <p:cNvSpPr/>
              <p:nvPr/>
            </p:nvSpPr>
            <p:spPr bwMode="auto">
              <a:xfrm flipH="1">
                <a:off x="1880577" y="2992075"/>
                <a:ext cx="987168" cy="942737"/>
              </a:xfrm>
              <a:custGeom>
                <a:avLst/>
                <a:gdLst>
                  <a:gd name="T0" fmla="*/ 650 w 1691"/>
                  <a:gd name="T1" fmla="*/ 0 h 1617"/>
                  <a:gd name="T2" fmla="*/ 0 w 1691"/>
                  <a:gd name="T3" fmla="*/ 579 h 1617"/>
                  <a:gd name="T4" fmla="*/ 47 w 1691"/>
                  <a:gd name="T5" fmla="*/ 658 h 1617"/>
                  <a:gd name="T6" fmla="*/ 377 w 1691"/>
                  <a:gd name="T7" fmla="*/ 390 h 1617"/>
                  <a:gd name="T8" fmla="*/ 92 w 1691"/>
                  <a:gd name="T9" fmla="*/ 680 h 1617"/>
                  <a:gd name="T10" fmla="*/ 144 w 1691"/>
                  <a:gd name="T11" fmla="*/ 739 h 1617"/>
                  <a:gd name="T12" fmla="*/ 542 w 1691"/>
                  <a:gd name="T13" fmla="*/ 316 h 1617"/>
                  <a:gd name="T14" fmla="*/ 159 w 1691"/>
                  <a:gd name="T15" fmla="*/ 762 h 1617"/>
                  <a:gd name="T16" fmla="*/ 459 w 1691"/>
                  <a:gd name="T17" fmla="*/ 554 h 1617"/>
                  <a:gd name="T18" fmla="*/ 212 w 1691"/>
                  <a:gd name="T19" fmla="*/ 792 h 1617"/>
                  <a:gd name="T20" fmla="*/ 249 w 1691"/>
                  <a:gd name="T21" fmla="*/ 829 h 1617"/>
                  <a:gd name="T22" fmla="*/ 392 w 1691"/>
                  <a:gd name="T23" fmla="*/ 710 h 1617"/>
                  <a:gd name="T24" fmla="*/ 287 w 1691"/>
                  <a:gd name="T25" fmla="*/ 866 h 1617"/>
                  <a:gd name="T26" fmla="*/ 324 w 1691"/>
                  <a:gd name="T27" fmla="*/ 910 h 1617"/>
                  <a:gd name="T28" fmla="*/ 699 w 1691"/>
                  <a:gd name="T29" fmla="*/ 412 h 1617"/>
                  <a:gd name="T30" fmla="*/ 354 w 1691"/>
                  <a:gd name="T31" fmla="*/ 940 h 1617"/>
                  <a:gd name="T32" fmla="*/ 384 w 1691"/>
                  <a:gd name="T33" fmla="*/ 985 h 1617"/>
                  <a:gd name="T34" fmla="*/ 609 w 1691"/>
                  <a:gd name="T35" fmla="*/ 739 h 1617"/>
                  <a:gd name="T36" fmla="*/ 422 w 1691"/>
                  <a:gd name="T37" fmla="*/ 1007 h 1617"/>
                  <a:gd name="T38" fmla="*/ 759 w 1691"/>
                  <a:gd name="T39" fmla="*/ 635 h 1617"/>
                  <a:gd name="T40" fmla="*/ 459 w 1691"/>
                  <a:gd name="T41" fmla="*/ 1044 h 1617"/>
                  <a:gd name="T42" fmla="*/ 489 w 1691"/>
                  <a:gd name="T43" fmla="*/ 1067 h 1617"/>
                  <a:gd name="T44" fmla="*/ 752 w 1691"/>
                  <a:gd name="T45" fmla="*/ 754 h 1617"/>
                  <a:gd name="T46" fmla="*/ 534 w 1691"/>
                  <a:gd name="T47" fmla="*/ 1096 h 1617"/>
                  <a:gd name="T48" fmla="*/ 556 w 1691"/>
                  <a:gd name="T49" fmla="*/ 1128 h 1617"/>
                  <a:gd name="T50" fmla="*/ 992 w 1691"/>
                  <a:gd name="T51" fmla="*/ 635 h 1617"/>
                  <a:gd name="T52" fmla="*/ 587 w 1691"/>
                  <a:gd name="T53" fmla="*/ 1156 h 1617"/>
                  <a:gd name="T54" fmla="*/ 624 w 1691"/>
                  <a:gd name="T55" fmla="*/ 1193 h 1617"/>
                  <a:gd name="T56" fmla="*/ 744 w 1691"/>
                  <a:gd name="T57" fmla="*/ 1059 h 1617"/>
                  <a:gd name="T58" fmla="*/ 662 w 1691"/>
                  <a:gd name="T59" fmla="*/ 1238 h 1617"/>
                  <a:gd name="T60" fmla="*/ 939 w 1691"/>
                  <a:gd name="T61" fmla="*/ 925 h 1617"/>
                  <a:gd name="T62" fmla="*/ 699 w 1691"/>
                  <a:gd name="T63" fmla="*/ 1260 h 1617"/>
                  <a:gd name="T64" fmla="*/ 729 w 1691"/>
                  <a:gd name="T65" fmla="*/ 1304 h 1617"/>
                  <a:gd name="T66" fmla="*/ 1007 w 1691"/>
                  <a:gd name="T67" fmla="*/ 1059 h 1617"/>
                  <a:gd name="T68" fmla="*/ 767 w 1691"/>
                  <a:gd name="T69" fmla="*/ 1334 h 1617"/>
                  <a:gd name="T70" fmla="*/ 789 w 1691"/>
                  <a:gd name="T71" fmla="*/ 1371 h 1617"/>
                  <a:gd name="T72" fmla="*/ 1292 w 1691"/>
                  <a:gd name="T73" fmla="*/ 933 h 1617"/>
                  <a:gd name="T74" fmla="*/ 819 w 1691"/>
                  <a:gd name="T75" fmla="*/ 1416 h 1617"/>
                  <a:gd name="T76" fmla="*/ 864 w 1691"/>
                  <a:gd name="T77" fmla="*/ 1461 h 1617"/>
                  <a:gd name="T78" fmla="*/ 1247 w 1691"/>
                  <a:gd name="T79" fmla="*/ 1119 h 1617"/>
                  <a:gd name="T80" fmla="*/ 917 w 1691"/>
                  <a:gd name="T81" fmla="*/ 1498 h 1617"/>
                  <a:gd name="T82" fmla="*/ 954 w 1691"/>
                  <a:gd name="T83" fmla="*/ 1527 h 1617"/>
                  <a:gd name="T84" fmla="*/ 1419 w 1691"/>
                  <a:gd name="T85" fmla="*/ 1037 h 1617"/>
                  <a:gd name="T86" fmla="*/ 999 w 1691"/>
                  <a:gd name="T87" fmla="*/ 1565 h 1617"/>
                  <a:gd name="T88" fmla="*/ 1037 w 1691"/>
                  <a:gd name="T89" fmla="*/ 1617 h 1617"/>
                  <a:gd name="T90" fmla="*/ 1691 w 1691"/>
                  <a:gd name="T91" fmla="*/ 988 h 1617"/>
                  <a:gd name="T92" fmla="*/ 650 w 1691"/>
                  <a:gd name="T93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91" h="1617">
                    <a:moveTo>
                      <a:pt x="650" y="0"/>
                    </a:moveTo>
                    <a:cubicBezTo>
                      <a:pt x="0" y="579"/>
                      <a:pt x="0" y="579"/>
                      <a:pt x="0" y="579"/>
                    </a:cubicBezTo>
                    <a:cubicBezTo>
                      <a:pt x="47" y="658"/>
                      <a:pt x="47" y="658"/>
                      <a:pt x="47" y="658"/>
                    </a:cubicBezTo>
                    <a:cubicBezTo>
                      <a:pt x="377" y="390"/>
                      <a:pt x="377" y="390"/>
                      <a:pt x="377" y="390"/>
                    </a:cubicBezTo>
                    <a:cubicBezTo>
                      <a:pt x="92" y="680"/>
                      <a:pt x="92" y="680"/>
                      <a:pt x="92" y="680"/>
                    </a:cubicBezTo>
                    <a:cubicBezTo>
                      <a:pt x="144" y="739"/>
                      <a:pt x="144" y="739"/>
                      <a:pt x="144" y="739"/>
                    </a:cubicBezTo>
                    <a:cubicBezTo>
                      <a:pt x="542" y="316"/>
                      <a:pt x="542" y="316"/>
                      <a:pt x="542" y="316"/>
                    </a:cubicBezTo>
                    <a:cubicBezTo>
                      <a:pt x="159" y="762"/>
                      <a:pt x="159" y="762"/>
                      <a:pt x="159" y="762"/>
                    </a:cubicBezTo>
                    <a:cubicBezTo>
                      <a:pt x="459" y="554"/>
                      <a:pt x="459" y="554"/>
                      <a:pt x="459" y="554"/>
                    </a:cubicBezTo>
                    <a:cubicBezTo>
                      <a:pt x="212" y="792"/>
                      <a:pt x="212" y="792"/>
                      <a:pt x="212" y="792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392" y="710"/>
                      <a:pt x="392" y="710"/>
                      <a:pt x="392" y="710"/>
                    </a:cubicBezTo>
                    <a:cubicBezTo>
                      <a:pt x="287" y="866"/>
                      <a:pt x="287" y="866"/>
                      <a:pt x="287" y="866"/>
                    </a:cubicBezTo>
                    <a:cubicBezTo>
                      <a:pt x="324" y="910"/>
                      <a:pt x="324" y="910"/>
                      <a:pt x="324" y="910"/>
                    </a:cubicBezTo>
                    <a:cubicBezTo>
                      <a:pt x="699" y="412"/>
                      <a:pt x="699" y="412"/>
                      <a:pt x="699" y="412"/>
                    </a:cubicBezTo>
                    <a:cubicBezTo>
                      <a:pt x="354" y="940"/>
                      <a:pt x="354" y="940"/>
                      <a:pt x="354" y="940"/>
                    </a:cubicBezTo>
                    <a:cubicBezTo>
                      <a:pt x="384" y="985"/>
                      <a:pt x="384" y="985"/>
                      <a:pt x="384" y="985"/>
                    </a:cubicBezTo>
                    <a:cubicBezTo>
                      <a:pt x="609" y="739"/>
                      <a:pt x="609" y="739"/>
                      <a:pt x="609" y="739"/>
                    </a:cubicBezTo>
                    <a:cubicBezTo>
                      <a:pt x="422" y="1007"/>
                      <a:pt x="422" y="1007"/>
                      <a:pt x="422" y="1007"/>
                    </a:cubicBezTo>
                    <a:cubicBezTo>
                      <a:pt x="759" y="635"/>
                      <a:pt x="759" y="635"/>
                      <a:pt x="759" y="635"/>
                    </a:cubicBezTo>
                    <a:cubicBezTo>
                      <a:pt x="459" y="1044"/>
                      <a:pt x="459" y="1044"/>
                      <a:pt x="459" y="1044"/>
                    </a:cubicBezTo>
                    <a:cubicBezTo>
                      <a:pt x="489" y="1067"/>
                      <a:pt x="489" y="1067"/>
                      <a:pt x="489" y="1067"/>
                    </a:cubicBezTo>
                    <a:cubicBezTo>
                      <a:pt x="752" y="754"/>
                      <a:pt x="752" y="754"/>
                      <a:pt x="752" y="754"/>
                    </a:cubicBezTo>
                    <a:cubicBezTo>
                      <a:pt x="534" y="1096"/>
                      <a:pt x="534" y="1096"/>
                      <a:pt x="534" y="1096"/>
                    </a:cubicBezTo>
                    <a:cubicBezTo>
                      <a:pt x="556" y="1128"/>
                      <a:pt x="556" y="1128"/>
                      <a:pt x="556" y="1128"/>
                    </a:cubicBezTo>
                    <a:cubicBezTo>
                      <a:pt x="992" y="635"/>
                      <a:pt x="992" y="635"/>
                      <a:pt x="992" y="635"/>
                    </a:cubicBezTo>
                    <a:cubicBezTo>
                      <a:pt x="587" y="1156"/>
                      <a:pt x="587" y="1156"/>
                      <a:pt x="587" y="1156"/>
                    </a:cubicBezTo>
                    <a:cubicBezTo>
                      <a:pt x="624" y="1193"/>
                      <a:pt x="624" y="1193"/>
                      <a:pt x="624" y="1193"/>
                    </a:cubicBezTo>
                    <a:cubicBezTo>
                      <a:pt x="744" y="1059"/>
                      <a:pt x="744" y="1059"/>
                      <a:pt x="744" y="1059"/>
                    </a:cubicBezTo>
                    <a:cubicBezTo>
                      <a:pt x="662" y="1238"/>
                      <a:pt x="662" y="1238"/>
                      <a:pt x="662" y="1238"/>
                    </a:cubicBezTo>
                    <a:cubicBezTo>
                      <a:pt x="939" y="925"/>
                      <a:pt x="939" y="925"/>
                      <a:pt x="939" y="925"/>
                    </a:cubicBezTo>
                    <a:cubicBezTo>
                      <a:pt x="699" y="1260"/>
                      <a:pt x="699" y="1260"/>
                      <a:pt x="699" y="1260"/>
                    </a:cubicBezTo>
                    <a:cubicBezTo>
                      <a:pt x="729" y="1304"/>
                      <a:pt x="729" y="1304"/>
                      <a:pt x="729" y="1304"/>
                    </a:cubicBezTo>
                    <a:cubicBezTo>
                      <a:pt x="1007" y="1059"/>
                      <a:pt x="1007" y="1059"/>
                      <a:pt x="1007" y="1059"/>
                    </a:cubicBezTo>
                    <a:cubicBezTo>
                      <a:pt x="767" y="1334"/>
                      <a:pt x="767" y="1334"/>
                      <a:pt x="767" y="1334"/>
                    </a:cubicBezTo>
                    <a:cubicBezTo>
                      <a:pt x="789" y="1371"/>
                      <a:pt x="789" y="1371"/>
                      <a:pt x="789" y="1371"/>
                    </a:cubicBezTo>
                    <a:cubicBezTo>
                      <a:pt x="1292" y="933"/>
                      <a:pt x="1292" y="933"/>
                      <a:pt x="1292" y="933"/>
                    </a:cubicBezTo>
                    <a:cubicBezTo>
                      <a:pt x="1262" y="940"/>
                      <a:pt x="819" y="1416"/>
                      <a:pt x="819" y="1416"/>
                    </a:cubicBezTo>
                    <a:cubicBezTo>
                      <a:pt x="864" y="1461"/>
                      <a:pt x="864" y="1461"/>
                      <a:pt x="864" y="1461"/>
                    </a:cubicBezTo>
                    <a:cubicBezTo>
                      <a:pt x="1247" y="1119"/>
                      <a:pt x="1247" y="1119"/>
                      <a:pt x="1247" y="1119"/>
                    </a:cubicBezTo>
                    <a:cubicBezTo>
                      <a:pt x="917" y="1498"/>
                      <a:pt x="917" y="1498"/>
                      <a:pt x="917" y="1498"/>
                    </a:cubicBezTo>
                    <a:cubicBezTo>
                      <a:pt x="954" y="1527"/>
                      <a:pt x="954" y="1527"/>
                      <a:pt x="954" y="1527"/>
                    </a:cubicBezTo>
                    <a:cubicBezTo>
                      <a:pt x="1419" y="1037"/>
                      <a:pt x="1419" y="1037"/>
                      <a:pt x="1419" y="1037"/>
                    </a:cubicBezTo>
                    <a:cubicBezTo>
                      <a:pt x="999" y="1565"/>
                      <a:pt x="999" y="1565"/>
                      <a:pt x="999" y="1565"/>
                    </a:cubicBezTo>
                    <a:cubicBezTo>
                      <a:pt x="1037" y="1617"/>
                      <a:pt x="1037" y="1617"/>
                      <a:pt x="1037" y="1617"/>
                    </a:cubicBezTo>
                    <a:cubicBezTo>
                      <a:pt x="1691" y="988"/>
                      <a:pt x="1691" y="988"/>
                      <a:pt x="1691" y="988"/>
                    </a:cubicBezTo>
                    <a:cubicBezTo>
                      <a:pt x="650" y="0"/>
                      <a:pt x="650" y="0"/>
                      <a:pt x="6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iṡ1îḓè"/>
            <p:cNvGrpSpPr/>
            <p:nvPr/>
          </p:nvGrpSpPr>
          <p:grpSpPr>
            <a:xfrm>
              <a:off x="1776000" y="4166349"/>
              <a:ext cx="1515742" cy="1400986"/>
              <a:chOff x="1193800" y="3934812"/>
              <a:chExt cx="1673945" cy="1547212"/>
            </a:xfrm>
          </p:grpSpPr>
          <p:sp>
            <p:nvSpPr>
              <p:cNvPr id="33" name="ïSlíḓe"/>
              <p:cNvSpPr/>
              <p:nvPr/>
            </p:nvSpPr>
            <p:spPr bwMode="auto">
              <a:xfrm flipH="1">
                <a:off x="1193800" y="3934812"/>
                <a:ext cx="1253637" cy="1155569"/>
              </a:xfrm>
              <a:custGeom>
                <a:avLst/>
                <a:gdLst>
                  <a:gd name="connsiteX0" fmla="*/ 4805268 w 5554132"/>
                  <a:gd name="connsiteY0" fmla="*/ 313 h 5119649"/>
                  <a:gd name="connsiteX1" fmla="*/ 5490256 w 5554132"/>
                  <a:gd name="connsiteY1" fmla="*/ 64567 h 5119649"/>
                  <a:gd name="connsiteX2" fmla="*/ 5278097 w 5554132"/>
                  <a:gd name="connsiteY2" fmla="*/ 1505924 h 5119649"/>
                  <a:gd name="connsiteX3" fmla="*/ 3358319 w 5554132"/>
                  <a:gd name="connsiteY3" fmla="*/ 2683807 h 5119649"/>
                  <a:gd name="connsiteX4" fmla="*/ 3117700 w 5554132"/>
                  <a:gd name="connsiteY4" fmla="*/ 3884938 h 5119649"/>
                  <a:gd name="connsiteX5" fmla="*/ 3197906 w 5554132"/>
                  <a:gd name="connsiteY5" fmla="*/ 4654695 h 5119649"/>
                  <a:gd name="connsiteX6" fmla="*/ 2716668 w 5554132"/>
                  <a:gd name="connsiteY6" fmla="*/ 5119649 h 5119649"/>
                  <a:gd name="connsiteX7" fmla="*/ 0 w 5554132"/>
                  <a:gd name="connsiteY7" fmla="*/ 2451330 h 5119649"/>
                  <a:gd name="connsiteX8" fmla="*/ 450191 w 5554132"/>
                  <a:gd name="connsiteY8" fmla="*/ 1895969 h 5119649"/>
                  <a:gd name="connsiteX9" fmla="*/ 1399731 w 5554132"/>
                  <a:gd name="connsiteY9" fmla="*/ 2231769 h 5119649"/>
                  <a:gd name="connsiteX10" fmla="*/ 2582128 w 5554132"/>
                  <a:gd name="connsiteY10" fmla="*/ 2089700 h 5119649"/>
                  <a:gd name="connsiteX11" fmla="*/ 3891303 w 5554132"/>
                  <a:gd name="connsiteY11" fmla="*/ 263464 h 5119649"/>
                  <a:gd name="connsiteX12" fmla="*/ 4805268 w 5554132"/>
                  <a:gd name="connsiteY12" fmla="*/ 313 h 5119649"/>
                  <a:gd name="connsiteX13" fmla="*/ 4796632 w 5554132"/>
                  <a:gd name="connsiteY13" fmla="*/ 453987 h 5119649"/>
                  <a:gd name="connsiteX14" fmla="*/ 4552950 w 5554132"/>
                  <a:gd name="connsiteY14" fmla="*/ 695287 h 5119649"/>
                  <a:gd name="connsiteX15" fmla="*/ 4796632 w 5554132"/>
                  <a:gd name="connsiteY15" fmla="*/ 936587 h 5119649"/>
                  <a:gd name="connsiteX16" fmla="*/ 5040314 w 5554132"/>
                  <a:gd name="connsiteY16" fmla="*/ 695287 h 5119649"/>
                  <a:gd name="connsiteX17" fmla="*/ 4796632 w 5554132"/>
                  <a:gd name="connsiteY17" fmla="*/ 453987 h 511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554132" h="5119649">
                    <a:moveTo>
                      <a:pt x="4805268" y="313"/>
                    </a:moveTo>
                    <a:cubicBezTo>
                      <a:pt x="5166843" y="5156"/>
                      <a:pt x="5490256" y="64567"/>
                      <a:pt x="5490256" y="64567"/>
                    </a:cubicBezTo>
                    <a:cubicBezTo>
                      <a:pt x="5490256" y="64567"/>
                      <a:pt x="5730875" y="1020306"/>
                      <a:pt x="5278097" y="1505924"/>
                    </a:cubicBezTo>
                    <a:cubicBezTo>
                      <a:pt x="3358319" y="2683807"/>
                      <a:pt x="3358319" y="2683807"/>
                      <a:pt x="3358319" y="2683807"/>
                    </a:cubicBezTo>
                    <a:cubicBezTo>
                      <a:pt x="3358319" y="2683807"/>
                      <a:pt x="2507096" y="3267583"/>
                      <a:pt x="3117700" y="3884938"/>
                    </a:cubicBezTo>
                    <a:cubicBezTo>
                      <a:pt x="3117700" y="3884938"/>
                      <a:pt x="3715366" y="4192325"/>
                      <a:pt x="3197906" y="4654695"/>
                    </a:cubicBezTo>
                    <a:cubicBezTo>
                      <a:pt x="3197906" y="4654695"/>
                      <a:pt x="2724430" y="5109317"/>
                      <a:pt x="2716668" y="5119649"/>
                    </a:cubicBezTo>
                    <a:cubicBezTo>
                      <a:pt x="0" y="2451330"/>
                      <a:pt x="0" y="2451330"/>
                      <a:pt x="0" y="2451330"/>
                    </a:cubicBezTo>
                    <a:cubicBezTo>
                      <a:pt x="12937" y="2438415"/>
                      <a:pt x="450191" y="1895969"/>
                      <a:pt x="450191" y="1895969"/>
                    </a:cubicBezTo>
                    <a:cubicBezTo>
                      <a:pt x="450191" y="1895969"/>
                      <a:pt x="809826" y="1418100"/>
                      <a:pt x="1399731" y="2231769"/>
                    </a:cubicBezTo>
                    <a:cubicBezTo>
                      <a:pt x="2222493" y="2893037"/>
                      <a:pt x="2582128" y="2089700"/>
                      <a:pt x="2582128" y="2089700"/>
                    </a:cubicBezTo>
                    <a:cubicBezTo>
                      <a:pt x="3891303" y="263464"/>
                      <a:pt x="3891303" y="263464"/>
                      <a:pt x="3891303" y="263464"/>
                    </a:cubicBezTo>
                    <a:cubicBezTo>
                      <a:pt x="4043954" y="45194"/>
                      <a:pt x="4443692" y="-4530"/>
                      <a:pt x="4805268" y="313"/>
                    </a:cubicBezTo>
                    <a:close/>
                    <a:moveTo>
                      <a:pt x="4796632" y="453987"/>
                    </a:moveTo>
                    <a:cubicBezTo>
                      <a:pt x="4662050" y="453987"/>
                      <a:pt x="4552950" y="562021"/>
                      <a:pt x="4552950" y="695287"/>
                    </a:cubicBezTo>
                    <a:cubicBezTo>
                      <a:pt x="4552950" y="828553"/>
                      <a:pt x="4662050" y="936587"/>
                      <a:pt x="4796632" y="936587"/>
                    </a:cubicBezTo>
                    <a:cubicBezTo>
                      <a:pt x="4931214" y="936587"/>
                      <a:pt x="5040314" y="828553"/>
                      <a:pt x="5040314" y="695287"/>
                    </a:cubicBezTo>
                    <a:cubicBezTo>
                      <a:pt x="5040314" y="562021"/>
                      <a:pt x="4931214" y="453987"/>
                      <a:pt x="4796632" y="453987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íṡḻïḑé"/>
              <p:cNvSpPr/>
              <p:nvPr/>
            </p:nvSpPr>
            <p:spPr bwMode="auto">
              <a:xfrm flipH="1">
                <a:off x="1880577" y="4539287"/>
                <a:ext cx="987168" cy="942737"/>
              </a:xfrm>
              <a:custGeom>
                <a:avLst/>
                <a:gdLst>
                  <a:gd name="T0" fmla="*/ 650 w 1691"/>
                  <a:gd name="T1" fmla="*/ 0 h 1617"/>
                  <a:gd name="T2" fmla="*/ 0 w 1691"/>
                  <a:gd name="T3" fmla="*/ 579 h 1617"/>
                  <a:gd name="T4" fmla="*/ 47 w 1691"/>
                  <a:gd name="T5" fmla="*/ 658 h 1617"/>
                  <a:gd name="T6" fmla="*/ 377 w 1691"/>
                  <a:gd name="T7" fmla="*/ 390 h 1617"/>
                  <a:gd name="T8" fmla="*/ 92 w 1691"/>
                  <a:gd name="T9" fmla="*/ 680 h 1617"/>
                  <a:gd name="T10" fmla="*/ 144 w 1691"/>
                  <a:gd name="T11" fmla="*/ 739 h 1617"/>
                  <a:gd name="T12" fmla="*/ 542 w 1691"/>
                  <a:gd name="T13" fmla="*/ 316 h 1617"/>
                  <a:gd name="T14" fmla="*/ 159 w 1691"/>
                  <a:gd name="T15" fmla="*/ 762 h 1617"/>
                  <a:gd name="T16" fmla="*/ 459 w 1691"/>
                  <a:gd name="T17" fmla="*/ 554 h 1617"/>
                  <a:gd name="T18" fmla="*/ 212 w 1691"/>
                  <a:gd name="T19" fmla="*/ 792 h 1617"/>
                  <a:gd name="T20" fmla="*/ 249 w 1691"/>
                  <a:gd name="T21" fmla="*/ 829 h 1617"/>
                  <a:gd name="T22" fmla="*/ 392 w 1691"/>
                  <a:gd name="T23" fmla="*/ 710 h 1617"/>
                  <a:gd name="T24" fmla="*/ 287 w 1691"/>
                  <a:gd name="T25" fmla="*/ 866 h 1617"/>
                  <a:gd name="T26" fmla="*/ 324 w 1691"/>
                  <a:gd name="T27" fmla="*/ 910 h 1617"/>
                  <a:gd name="T28" fmla="*/ 699 w 1691"/>
                  <a:gd name="T29" fmla="*/ 412 h 1617"/>
                  <a:gd name="T30" fmla="*/ 354 w 1691"/>
                  <a:gd name="T31" fmla="*/ 940 h 1617"/>
                  <a:gd name="T32" fmla="*/ 384 w 1691"/>
                  <a:gd name="T33" fmla="*/ 985 h 1617"/>
                  <a:gd name="T34" fmla="*/ 609 w 1691"/>
                  <a:gd name="T35" fmla="*/ 739 h 1617"/>
                  <a:gd name="T36" fmla="*/ 422 w 1691"/>
                  <a:gd name="T37" fmla="*/ 1007 h 1617"/>
                  <a:gd name="T38" fmla="*/ 759 w 1691"/>
                  <a:gd name="T39" fmla="*/ 635 h 1617"/>
                  <a:gd name="T40" fmla="*/ 459 w 1691"/>
                  <a:gd name="T41" fmla="*/ 1044 h 1617"/>
                  <a:gd name="T42" fmla="*/ 489 w 1691"/>
                  <a:gd name="T43" fmla="*/ 1067 h 1617"/>
                  <a:gd name="T44" fmla="*/ 752 w 1691"/>
                  <a:gd name="T45" fmla="*/ 754 h 1617"/>
                  <a:gd name="T46" fmla="*/ 534 w 1691"/>
                  <a:gd name="T47" fmla="*/ 1096 h 1617"/>
                  <a:gd name="T48" fmla="*/ 556 w 1691"/>
                  <a:gd name="T49" fmla="*/ 1128 h 1617"/>
                  <a:gd name="T50" fmla="*/ 992 w 1691"/>
                  <a:gd name="T51" fmla="*/ 635 h 1617"/>
                  <a:gd name="T52" fmla="*/ 587 w 1691"/>
                  <a:gd name="T53" fmla="*/ 1156 h 1617"/>
                  <a:gd name="T54" fmla="*/ 624 w 1691"/>
                  <a:gd name="T55" fmla="*/ 1193 h 1617"/>
                  <a:gd name="T56" fmla="*/ 744 w 1691"/>
                  <a:gd name="T57" fmla="*/ 1059 h 1617"/>
                  <a:gd name="T58" fmla="*/ 662 w 1691"/>
                  <a:gd name="T59" fmla="*/ 1238 h 1617"/>
                  <a:gd name="T60" fmla="*/ 939 w 1691"/>
                  <a:gd name="T61" fmla="*/ 925 h 1617"/>
                  <a:gd name="T62" fmla="*/ 699 w 1691"/>
                  <a:gd name="T63" fmla="*/ 1260 h 1617"/>
                  <a:gd name="T64" fmla="*/ 729 w 1691"/>
                  <a:gd name="T65" fmla="*/ 1304 h 1617"/>
                  <a:gd name="T66" fmla="*/ 1007 w 1691"/>
                  <a:gd name="T67" fmla="*/ 1059 h 1617"/>
                  <a:gd name="T68" fmla="*/ 767 w 1691"/>
                  <a:gd name="T69" fmla="*/ 1334 h 1617"/>
                  <a:gd name="T70" fmla="*/ 789 w 1691"/>
                  <a:gd name="T71" fmla="*/ 1371 h 1617"/>
                  <a:gd name="T72" fmla="*/ 1292 w 1691"/>
                  <a:gd name="T73" fmla="*/ 933 h 1617"/>
                  <a:gd name="T74" fmla="*/ 819 w 1691"/>
                  <a:gd name="T75" fmla="*/ 1416 h 1617"/>
                  <a:gd name="T76" fmla="*/ 864 w 1691"/>
                  <a:gd name="T77" fmla="*/ 1461 h 1617"/>
                  <a:gd name="T78" fmla="*/ 1247 w 1691"/>
                  <a:gd name="T79" fmla="*/ 1119 h 1617"/>
                  <a:gd name="T80" fmla="*/ 917 w 1691"/>
                  <a:gd name="T81" fmla="*/ 1498 h 1617"/>
                  <a:gd name="T82" fmla="*/ 954 w 1691"/>
                  <a:gd name="T83" fmla="*/ 1527 h 1617"/>
                  <a:gd name="T84" fmla="*/ 1419 w 1691"/>
                  <a:gd name="T85" fmla="*/ 1037 h 1617"/>
                  <a:gd name="T86" fmla="*/ 999 w 1691"/>
                  <a:gd name="T87" fmla="*/ 1565 h 1617"/>
                  <a:gd name="T88" fmla="*/ 1037 w 1691"/>
                  <a:gd name="T89" fmla="*/ 1617 h 1617"/>
                  <a:gd name="T90" fmla="*/ 1691 w 1691"/>
                  <a:gd name="T91" fmla="*/ 988 h 1617"/>
                  <a:gd name="T92" fmla="*/ 650 w 1691"/>
                  <a:gd name="T93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91" h="1617">
                    <a:moveTo>
                      <a:pt x="650" y="0"/>
                    </a:moveTo>
                    <a:cubicBezTo>
                      <a:pt x="0" y="579"/>
                      <a:pt x="0" y="579"/>
                      <a:pt x="0" y="579"/>
                    </a:cubicBezTo>
                    <a:cubicBezTo>
                      <a:pt x="47" y="658"/>
                      <a:pt x="47" y="658"/>
                      <a:pt x="47" y="658"/>
                    </a:cubicBezTo>
                    <a:cubicBezTo>
                      <a:pt x="377" y="390"/>
                      <a:pt x="377" y="390"/>
                      <a:pt x="377" y="390"/>
                    </a:cubicBezTo>
                    <a:cubicBezTo>
                      <a:pt x="92" y="680"/>
                      <a:pt x="92" y="680"/>
                      <a:pt x="92" y="680"/>
                    </a:cubicBezTo>
                    <a:cubicBezTo>
                      <a:pt x="144" y="739"/>
                      <a:pt x="144" y="739"/>
                      <a:pt x="144" y="739"/>
                    </a:cubicBezTo>
                    <a:cubicBezTo>
                      <a:pt x="542" y="316"/>
                      <a:pt x="542" y="316"/>
                      <a:pt x="542" y="316"/>
                    </a:cubicBezTo>
                    <a:cubicBezTo>
                      <a:pt x="159" y="762"/>
                      <a:pt x="159" y="762"/>
                      <a:pt x="159" y="762"/>
                    </a:cubicBezTo>
                    <a:cubicBezTo>
                      <a:pt x="459" y="554"/>
                      <a:pt x="459" y="554"/>
                      <a:pt x="459" y="554"/>
                    </a:cubicBezTo>
                    <a:cubicBezTo>
                      <a:pt x="212" y="792"/>
                      <a:pt x="212" y="792"/>
                      <a:pt x="212" y="792"/>
                    </a:cubicBezTo>
                    <a:cubicBezTo>
                      <a:pt x="249" y="829"/>
                      <a:pt x="249" y="829"/>
                      <a:pt x="249" y="829"/>
                    </a:cubicBezTo>
                    <a:cubicBezTo>
                      <a:pt x="392" y="710"/>
                      <a:pt x="392" y="710"/>
                      <a:pt x="392" y="710"/>
                    </a:cubicBezTo>
                    <a:cubicBezTo>
                      <a:pt x="287" y="866"/>
                      <a:pt x="287" y="866"/>
                      <a:pt x="287" y="866"/>
                    </a:cubicBezTo>
                    <a:cubicBezTo>
                      <a:pt x="324" y="910"/>
                      <a:pt x="324" y="910"/>
                      <a:pt x="324" y="910"/>
                    </a:cubicBezTo>
                    <a:cubicBezTo>
                      <a:pt x="699" y="412"/>
                      <a:pt x="699" y="412"/>
                      <a:pt x="699" y="412"/>
                    </a:cubicBezTo>
                    <a:cubicBezTo>
                      <a:pt x="354" y="940"/>
                      <a:pt x="354" y="940"/>
                      <a:pt x="354" y="940"/>
                    </a:cubicBezTo>
                    <a:cubicBezTo>
                      <a:pt x="384" y="985"/>
                      <a:pt x="384" y="985"/>
                      <a:pt x="384" y="985"/>
                    </a:cubicBezTo>
                    <a:cubicBezTo>
                      <a:pt x="609" y="739"/>
                      <a:pt x="609" y="739"/>
                      <a:pt x="609" y="739"/>
                    </a:cubicBezTo>
                    <a:cubicBezTo>
                      <a:pt x="422" y="1007"/>
                      <a:pt x="422" y="1007"/>
                      <a:pt x="422" y="1007"/>
                    </a:cubicBezTo>
                    <a:cubicBezTo>
                      <a:pt x="759" y="635"/>
                      <a:pt x="759" y="635"/>
                      <a:pt x="759" y="635"/>
                    </a:cubicBezTo>
                    <a:cubicBezTo>
                      <a:pt x="459" y="1044"/>
                      <a:pt x="459" y="1044"/>
                      <a:pt x="459" y="1044"/>
                    </a:cubicBezTo>
                    <a:cubicBezTo>
                      <a:pt x="489" y="1067"/>
                      <a:pt x="489" y="1067"/>
                      <a:pt x="489" y="1067"/>
                    </a:cubicBezTo>
                    <a:cubicBezTo>
                      <a:pt x="752" y="754"/>
                      <a:pt x="752" y="754"/>
                      <a:pt x="752" y="754"/>
                    </a:cubicBezTo>
                    <a:cubicBezTo>
                      <a:pt x="534" y="1096"/>
                      <a:pt x="534" y="1096"/>
                      <a:pt x="534" y="1096"/>
                    </a:cubicBezTo>
                    <a:cubicBezTo>
                      <a:pt x="556" y="1128"/>
                      <a:pt x="556" y="1128"/>
                      <a:pt x="556" y="1128"/>
                    </a:cubicBezTo>
                    <a:cubicBezTo>
                      <a:pt x="992" y="635"/>
                      <a:pt x="992" y="635"/>
                      <a:pt x="992" y="635"/>
                    </a:cubicBezTo>
                    <a:cubicBezTo>
                      <a:pt x="587" y="1156"/>
                      <a:pt x="587" y="1156"/>
                      <a:pt x="587" y="1156"/>
                    </a:cubicBezTo>
                    <a:cubicBezTo>
                      <a:pt x="624" y="1193"/>
                      <a:pt x="624" y="1193"/>
                      <a:pt x="624" y="1193"/>
                    </a:cubicBezTo>
                    <a:cubicBezTo>
                      <a:pt x="744" y="1059"/>
                      <a:pt x="744" y="1059"/>
                      <a:pt x="744" y="1059"/>
                    </a:cubicBezTo>
                    <a:cubicBezTo>
                      <a:pt x="662" y="1238"/>
                      <a:pt x="662" y="1238"/>
                      <a:pt x="662" y="1238"/>
                    </a:cubicBezTo>
                    <a:cubicBezTo>
                      <a:pt x="939" y="925"/>
                      <a:pt x="939" y="925"/>
                      <a:pt x="939" y="925"/>
                    </a:cubicBezTo>
                    <a:cubicBezTo>
                      <a:pt x="699" y="1260"/>
                      <a:pt x="699" y="1260"/>
                      <a:pt x="699" y="1260"/>
                    </a:cubicBezTo>
                    <a:cubicBezTo>
                      <a:pt x="729" y="1304"/>
                      <a:pt x="729" y="1304"/>
                      <a:pt x="729" y="1304"/>
                    </a:cubicBezTo>
                    <a:cubicBezTo>
                      <a:pt x="1007" y="1059"/>
                      <a:pt x="1007" y="1059"/>
                      <a:pt x="1007" y="1059"/>
                    </a:cubicBezTo>
                    <a:cubicBezTo>
                      <a:pt x="767" y="1334"/>
                      <a:pt x="767" y="1334"/>
                      <a:pt x="767" y="1334"/>
                    </a:cubicBezTo>
                    <a:cubicBezTo>
                      <a:pt x="789" y="1371"/>
                      <a:pt x="789" y="1371"/>
                      <a:pt x="789" y="1371"/>
                    </a:cubicBezTo>
                    <a:cubicBezTo>
                      <a:pt x="1292" y="933"/>
                      <a:pt x="1292" y="933"/>
                      <a:pt x="1292" y="933"/>
                    </a:cubicBezTo>
                    <a:cubicBezTo>
                      <a:pt x="1262" y="940"/>
                      <a:pt x="819" y="1416"/>
                      <a:pt x="819" y="1416"/>
                    </a:cubicBezTo>
                    <a:cubicBezTo>
                      <a:pt x="864" y="1461"/>
                      <a:pt x="864" y="1461"/>
                      <a:pt x="864" y="1461"/>
                    </a:cubicBezTo>
                    <a:cubicBezTo>
                      <a:pt x="1247" y="1119"/>
                      <a:pt x="1247" y="1119"/>
                      <a:pt x="1247" y="1119"/>
                    </a:cubicBezTo>
                    <a:cubicBezTo>
                      <a:pt x="917" y="1498"/>
                      <a:pt x="917" y="1498"/>
                      <a:pt x="917" y="1498"/>
                    </a:cubicBezTo>
                    <a:cubicBezTo>
                      <a:pt x="954" y="1527"/>
                      <a:pt x="954" y="1527"/>
                      <a:pt x="954" y="1527"/>
                    </a:cubicBezTo>
                    <a:cubicBezTo>
                      <a:pt x="1419" y="1037"/>
                      <a:pt x="1419" y="1037"/>
                      <a:pt x="1419" y="1037"/>
                    </a:cubicBezTo>
                    <a:cubicBezTo>
                      <a:pt x="999" y="1565"/>
                      <a:pt x="999" y="1565"/>
                      <a:pt x="999" y="1565"/>
                    </a:cubicBezTo>
                    <a:cubicBezTo>
                      <a:pt x="1037" y="1617"/>
                      <a:pt x="1037" y="1617"/>
                      <a:pt x="1037" y="1617"/>
                    </a:cubicBezTo>
                    <a:cubicBezTo>
                      <a:pt x="1691" y="988"/>
                      <a:pt x="1691" y="988"/>
                      <a:pt x="1691" y="988"/>
                    </a:cubicBezTo>
                    <a:cubicBezTo>
                      <a:pt x="650" y="0"/>
                      <a:pt x="650" y="0"/>
                      <a:pt x="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íṩliḓê"/>
            <p:cNvGrpSpPr/>
            <p:nvPr/>
          </p:nvGrpSpPr>
          <p:grpSpPr>
            <a:xfrm>
              <a:off x="2751636" y="2229188"/>
              <a:ext cx="1746926" cy="785563"/>
              <a:chOff x="2271266" y="1795463"/>
              <a:chExt cx="1929259" cy="867555"/>
            </a:xfrm>
          </p:grpSpPr>
          <p:sp>
            <p:nvSpPr>
              <p:cNvPr id="31" name="îšľiḍè"/>
              <p:cNvSpPr/>
              <p:nvPr/>
            </p:nvSpPr>
            <p:spPr>
              <a:xfrm>
                <a:off x="2271266" y="1795464"/>
                <a:ext cx="1736212" cy="867554"/>
              </a:xfrm>
              <a:custGeom>
                <a:avLst/>
                <a:gdLst>
                  <a:gd name="connsiteX0" fmla="*/ 627788 w 1736212"/>
                  <a:gd name="connsiteY0" fmla="*/ 0 h 867554"/>
                  <a:gd name="connsiteX1" fmla="*/ 1736212 w 1736212"/>
                  <a:gd name="connsiteY1" fmla="*/ 0 h 867554"/>
                  <a:gd name="connsiteX2" fmla="*/ 1727862 w 1736212"/>
                  <a:gd name="connsiteY2" fmla="*/ 44850 h 867554"/>
                  <a:gd name="connsiteX3" fmla="*/ 649123 w 1736212"/>
                  <a:gd name="connsiteY3" fmla="*/ 866972 h 867554"/>
                  <a:gd name="connsiteX4" fmla="*/ 55413 w 1736212"/>
                  <a:gd name="connsiteY4" fmla="*/ 664221 h 867554"/>
                  <a:gd name="connsiteX5" fmla="*/ 0 w 1736212"/>
                  <a:gd name="connsiteY5" fmla="*/ 619894 h 867554"/>
                  <a:gd name="connsiteX6" fmla="*/ 627788 w 1736212"/>
                  <a:gd name="connsiteY6" fmla="*/ 0 h 86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212" h="867554">
                    <a:moveTo>
                      <a:pt x="627788" y="0"/>
                    </a:moveTo>
                    <a:lnTo>
                      <a:pt x="1736212" y="0"/>
                    </a:lnTo>
                    <a:lnTo>
                      <a:pt x="1727862" y="44850"/>
                    </a:lnTo>
                    <a:cubicBezTo>
                      <a:pt x="1611897" y="530341"/>
                      <a:pt x="1167445" y="883889"/>
                      <a:pt x="649123" y="866972"/>
                    </a:cubicBezTo>
                    <a:cubicBezTo>
                      <a:pt x="426985" y="859722"/>
                      <a:pt x="222823" y="785458"/>
                      <a:pt x="55413" y="664221"/>
                    </a:cubicBezTo>
                    <a:lnTo>
                      <a:pt x="0" y="619894"/>
                    </a:lnTo>
                    <a:lnTo>
                      <a:pt x="62778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ïṡľidè"/>
              <p:cNvSpPr/>
              <p:nvPr/>
            </p:nvSpPr>
            <p:spPr>
              <a:xfrm>
                <a:off x="2957513" y="1795463"/>
                <a:ext cx="1243012" cy="867554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活动</a:t>
                </a:r>
                <a:endPara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目的</a:t>
                </a:r>
                <a:endParaRPr sz="20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i$ḻíďê"/>
            <p:cNvGrpSpPr/>
            <p:nvPr/>
          </p:nvGrpSpPr>
          <p:grpSpPr>
            <a:xfrm>
              <a:off x="2751636" y="3632901"/>
              <a:ext cx="1746926" cy="785562"/>
              <a:chOff x="2271266" y="1795463"/>
              <a:chExt cx="1929259" cy="867554"/>
            </a:xfrm>
            <a:solidFill>
              <a:schemeClr val="accent2"/>
            </a:solidFill>
          </p:grpSpPr>
          <p:sp>
            <p:nvSpPr>
              <p:cNvPr id="29" name="işḷîḍê"/>
              <p:cNvSpPr/>
              <p:nvPr/>
            </p:nvSpPr>
            <p:spPr>
              <a:xfrm>
                <a:off x="2271266" y="1795463"/>
                <a:ext cx="1736212" cy="867554"/>
              </a:xfrm>
              <a:custGeom>
                <a:avLst/>
                <a:gdLst>
                  <a:gd name="connsiteX0" fmla="*/ 627788 w 1736212"/>
                  <a:gd name="connsiteY0" fmla="*/ 0 h 867554"/>
                  <a:gd name="connsiteX1" fmla="*/ 1736212 w 1736212"/>
                  <a:gd name="connsiteY1" fmla="*/ 0 h 867554"/>
                  <a:gd name="connsiteX2" fmla="*/ 1727862 w 1736212"/>
                  <a:gd name="connsiteY2" fmla="*/ 44850 h 867554"/>
                  <a:gd name="connsiteX3" fmla="*/ 649123 w 1736212"/>
                  <a:gd name="connsiteY3" fmla="*/ 866972 h 867554"/>
                  <a:gd name="connsiteX4" fmla="*/ 55413 w 1736212"/>
                  <a:gd name="connsiteY4" fmla="*/ 664221 h 867554"/>
                  <a:gd name="connsiteX5" fmla="*/ 0 w 1736212"/>
                  <a:gd name="connsiteY5" fmla="*/ 619894 h 867554"/>
                  <a:gd name="connsiteX6" fmla="*/ 627788 w 1736212"/>
                  <a:gd name="connsiteY6" fmla="*/ 0 h 86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212" h="867554">
                    <a:moveTo>
                      <a:pt x="627788" y="0"/>
                    </a:moveTo>
                    <a:lnTo>
                      <a:pt x="1736212" y="0"/>
                    </a:lnTo>
                    <a:lnTo>
                      <a:pt x="1727862" y="44850"/>
                    </a:lnTo>
                    <a:cubicBezTo>
                      <a:pt x="1611897" y="530341"/>
                      <a:pt x="1167445" y="883889"/>
                      <a:pt x="649123" y="866972"/>
                    </a:cubicBezTo>
                    <a:cubicBezTo>
                      <a:pt x="426985" y="859722"/>
                      <a:pt x="222823" y="785458"/>
                      <a:pt x="55413" y="664221"/>
                    </a:cubicBezTo>
                    <a:lnTo>
                      <a:pt x="0" y="619894"/>
                    </a:lnTo>
                    <a:lnTo>
                      <a:pt x="627788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işḷíḍê"/>
              <p:cNvSpPr/>
              <p:nvPr/>
            </p:nvSpPr>
            <p:spPr>
              <a:xfrm>
                <a:off x="2957513" y="1795463"/>
                <a:ext cx="1243012" cy="867554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参与</a:t>
                </a:r>
                <a:endPara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人员</a:t>
                </a:r>
                <a:endParaRPr sz="20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iṥḷïḑè"/>
            <p:cNvGrpSpPr/>
            <p:nvPr/>
          </p:nvGrpSpPr>
          <p:grpSpPr>
            <a:xfrm>
              <a:off x="2751636" y="5027989"/>
              <a:ext cx="1746926" cy="785562"/>
              <a:chOff x="2271266" y="1795463"/>
              <a:chExt cx="1929259" cy="867554"/>
            </a:xfrm>
            <a:solidFill>
              <a:schemeClr val="accent4"/>
            </a:solidFill>
          </p:grpSpPr>
          <p:sp>
            <p:nvSpPr>
              <p:cNvPr id="27" name="iŝlíḓè"/>
              <p:cNvSpPr/>
              <p:nvPr/>
            </p:nvSpPr>
            <p:spPr>
              <a:xfrm>
                <a:off x="2271266" y="1795463"/>
                <a:ext cx="1736212" cy="867554"/>
              </a:xfrm>
              <a:custGeom>
                <a:avLst/>
                <a:gdLst>
                  <a:gd name="connsiteX0" fmla="*/ 627788 w 1736212"/>
                  <a:gd name="connsiteY0" fmla="*/ 0 h 867554"/>
                  <a:gd name="connsiteX1" fmla="*/ 1736212 w 1736212"/>
                  <a:gd name="connsiteY1" fmla="*/ 0 h 867554"/>
                  <a:gd name="connsiteX2" fmla="*/ 1727862 w 1736212"/>
                  <a:gd name="connsiteY2" fmla="*/ 44850 h 867554"/>
                  <a:gd name="connsiteX3" fmla="*/ 649123 w 1736212"/>
                  <a:gd name="connsiteY3" fmla="*/ 866972 h 867554"/>
                  <a:gd name="connsiteX4" fmla="*/ 55413 w 1736212"/>
                  <a:gd name="connsiteY4" fmla="*/ 664221 h 867554"/>
                  <a:gd name="connsiteX5" fmla="*/ 0 w 1736212"/>
                  <a:gd name="connsiteY5" fmla="*/ 619894 h 867554"/>
                  <a:gd name="connsiteX6" fmla="*/ 627788 w 1736212"/>
                  <a:gd name="connsiteY6" fmla="*/ 0 h 86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6212" h="867554">
                    <a:moveTo>
                      <a:pt x="627788" y="0"/>
                    </a:moveTo>
                    <a:lnTo>
                      <a:pt x="1736212" y="0"/>
                    </a:lnTo>
                    <a:lnTo>
                      <a:pt x="1727862" y="44850"/>
                    </a:lnTo>
                    <a:cubicBezTo>
                      <a:pt x="1611897" y="530341"/>
                      <a:pt x="1167445" y="883889"/>
                      <a:pt x="649123" y="866972"/>
                    </a:cubicBezTo>
                    <a:cubicBezTo>
                      <a:pt x="426985" y="859722"/>
                      <a:pt x="222823" y="785458"/>
                      <a:pt x="55413" y="664221"/>
                    </a:cubicBezTo>
                    <a:lnTo>
                      <a:pt x="0" y="619894"/>
                    </a:lnTo>
                    <a:lnTo>
                      <a:pt x="627788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íṣlïḓé"/>
              <p:cNvSpPr/>
              <p:nvPr/>
            </p:nvSpPr>
            <p:spPr>
              <a:xfrm>
                <a:off x="2957513" y="1795463"/>
                <a:ext cx="1243012" cy="867554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活动</a:t>
                </a:r>
                <a:endPara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时间</a:t>
                </a:r>
                <a:endParaRPr sz="20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" name="îsḻïďè"/>
            <p:cNvSpPr/>
            <p:nvPr/>
          </p:nvSpPr>
          <p:spPr>
            <a:xfrm>
              <a:off x="4498561" y="2229188"/>
              <a:ext cx="6746161" cy="785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ïṧḻïḋé"/>
            <p:cNvSpPr/>
            <p:nvPr/>
          </p:nvSpPr>
          <p:spPr>
            <a:xfrm>
              <a:off x="4498562" y="3632901"/>
              <a:ext cx="6746160" cy="785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íṧ1iḓé"/>
            <p:cNvSpPr/>
            <p:nvPr/>
          </p:nvSpPr>
          <p:spPr>
            <a:xfrm>
              <a:off x="4498562" y="5027989"/>
              <a:ext cx="6746160" cy="785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íş1iḑé"/>
            <p:cNvSpPr/>
            <p:nvPr/>
          </p:nvSpPr>
          <p:spPr bwMode="auto">
            <a:xfrm>
              <a:off x="4640804" y="2229287"/>
              <a:ext cx="6603917" cy="920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调动广大党员使用平台的积极性。让大家思考如何用好平台、如何实践互联网思维，相互启发，推动平台应用。为平台的建设收集意见，丰富平台活动形式。</a:t>
              </a:r>
              <a:endParaRPr lang="zh-CN" altLang="en-US" sz="2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íṡḷïḋè"/>
            <p:cNvSpPr/>
            <p:nvPr/>
          </p:nvSpPr>
          <p:spPr bwMode="auto">
            <a:xfrm>
              <a:off x="6570060" y="3891874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íšľîďé"/>
            <p:cNvSpPr/>
            <p:nvPr/>
          </p:nvSpPr>
          <p:spPr bwMode="auto">
            <a:xfrm>
              <a:off x="6570060" y="528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îŝ1ïḓê"/>
            <p:cNvSpPr txBox="1"/>
            <p:nvPr/>
          </p:nvSpPr>
          <p:spPr bwMode="auto">
            <a:xfrm>
              <a:off x="6570060" y="489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015416" y="3820398"/>
            <a:ext cx="719653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石油党建用户均可参与。各单位内训师、党员干部进行指导、审核。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74992" y="5442787"/>
            <a:ext cx="1415772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月底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-10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月底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标题 1"/>
          <p:cNvSpPr txBox="1">
            <a:spLocks noGrp="1"/>
          </p:cNvSpPr>
          <p:nvPr>
            <p:ph type="title"/>
          </p:nvPr>
        </p:nvSpPr>
        <p:spPr>
          <a:xfrm>
            <a:off x="843234" y="-49306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885" y="-129975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34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9425" y="1195588"/>
            <a:ext cx="11393150" cy="5182732"/>
            <a:chOff x="1219089" y="1404000"/>
            <a:chExt cx="9753822" cy="4437003"/>
          </a:xfrm>
        </p:grpSpPr>
        <p:sp>
          <p:nvSpPr>
            <p:cNvPr id="4" name="i$ḷîďe"/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</a:ln>
          </p:spPr>
          <p:txBody>
            <a:bodyPr wrap="none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投稿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îṥ1îḍé"/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ï$ľiḓé"/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ṥľiḋê"/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îŝľíḑé"/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íṧľíḍê"/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</a:ln>
          </p:spPr>
          <p:txBody>
            <a:bodyPr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展示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ïṡľîdê"/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iṩlîḋê"/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</a:ln>
          </p:spPr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îsḻïḑé"/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ïšḻîdé"/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</a:ln>
          </p:spPr>
          <p:txBody>
            <a:bodyPr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投票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iṩļïďe"/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iŝ1íḋê"/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</a:ln>
          </p:spPr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îṡľíḑe"/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išľíďè"/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</a:ln>
          </p:spPr>
          <p:txBody>
            <a:bodyPr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评选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îṩlïḑé"/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islîḍé"/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</a:ln>
          </p:spPr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isļiḍè"/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</a:ln>
          </p:spPr>
          <p:txBody>
            <a:bodyPr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公示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ïsḷiḋe"/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iṩlîḍe"/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išļiḍè"/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</a:ln>
          </p:spPr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íṡḷiḑé"/>
            <p:cNvSpPr/>
            <p:nvPr/>
          </p:nvSpPr>
          <p:spPr bwMode="auto">
            <a:xfrm>
              <a:off x="1459812" y="3208112"/>
              <a:ext cx="1774364" cy="1259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各单位至少报送一个策划方案。内训师和党员干部对方案进行指导、审核。审核合格后的作品由各单位统一报送到项目组征稿邮箱：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dj_syr@cnpc.com.cn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íṡḷîḑè"/>
            <p:cNvSpPr/>
            <p:nvPr/>
          </p:nvSpPr>
          <p:spPr bwMode="auto">
            <a:xfrm>
              <a:off x="3353086" y="3256422"/>
              <a:ext cx="1710356" cy="12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项目组审核符合要求的方案将展示在公众号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【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平台消息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】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上。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íṩlíḓè"/>
            <p:cNvSpPr/>
            <p:nvPr/>
          </p:nvSpPr>
          <p:spPr bwMode="auto">
            <a:xfrm>
              <a:off x="6974876" y="2660625"/>
              <a:ext cx="1710356" cy="209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7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活动结束后统计点赞数，获得点赞最多的前十名方案，个人获得相应的奖励。</a:t>
              </a:r>
              <a:endPara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işḻïďe"/>
            <p:cNvSpPr/>
            <p:nvPr/>
          </p:nvSpPr>
          <p:spPr bwMode="auto">
            <a:xfrm>
              <a:off x="8876530" y="2407267"/>
              <a:ext cx="1710356" cy="1788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5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项目组将从获奖方案中挑选最优方案在平台举办，并给予所在单位冠名权。</a:t>
              </a:r>
              <a:endPara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íṡḷîḑè"/>
          <p:cNvSpPr/>
          <p:nvPr/>
        </p:nvSpPr>
        <p:spPr bwMode="auto">
          <a:xfrm>
            <a:off x="5011072" y="3202847"/>
            <a:ext cx="1878314" cy="136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用户对作品进行点赞投票。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26885" y="1505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活动流程：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95"/>
          <p:cNvCxnSpPr/>
          <p:nvPr/>
        </p:nvCxnSpPr>
        <p:spPr>
          <a:xfrm>
            <a:off x="295275" y="3180056"/>
            <a:ext cx="11247210" cy="0"/>
          </a:xfrm>
          <a:prstGeom prst="straightConnector1">
            <a:avLst/>
          </a:prstGeom>
          <a:noFill/>
          <a:ln w="19050" cap="flat" cmpd="sng" algn="ctr">
            <a:solidFill>
              <a:srgbClr val="7F7F7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1026885" y="12415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时间安排：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463777" y="1436675"/>
            <a:ext cx="2910205" cy="131445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6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26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zh-CN" altLang="en-US" sz="1600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征稿正式结束，预留</a:t>
            </a:r>
            <a:r>
              <a:rPr lang="en-US" altLang="zh-CN" sz="1600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1600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天时间作为最后点赞拉票时间。</a:t>
            </a:r>
            <a:endParaRPr lang="zh-CN" altLang="en-US" sz="1600" kern="1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1026885" y="-12997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5923" y="2008996"/>
            <a:ext cx="10129300" cy="3607431"/>
            <a:chOff x="933353" y="2008996"/>
            <a:chExt cx="10129300" cy="3607431"/>
          </a:xfrm>
        </p:grpSpPr>
        <p:sp>
          <p:nvSpPr>
            <p:cNvPr id="88" name="椭圆 87"/>
            <p:cNvSpPr/>
            <p:nvPr/>
          </p:nvSpPr>
          <p:spPr>
            <a:xfrm>
              <a:off x="2066466" y="3034150"/>
              <a:ext cx="307219" cy="307219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rgbClr val="F99F7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 fontScale="82500" lnSpcReduction="20000"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任意多边形 50"/>
            <p:cNvSpPr/>
            <p:nvPr/>
          </p:nvSpPr>
          <p:spPr>
            <a:xfrm>
              <a:off x="1154991" y="2008996"/>
              <a:ext cx="2182495" cy="902162"/>
            </a:xfrm>
            <a:custGeom>
              <a:avLst/>
              <a:gdLst>
                <a:gd name="connsiteX0" fmla="*/ 0 w 1085850"/>
                <a:gd name="connsiteY0" fmla="*/ 0 h 503384"/>
                <a:gd name="connsiteX1" fmla="*/ 1085850 w 1085850"/>
                <a:gd name="connsiteY1" fmla="*/ 0 h 503384"/>
                <a:gd name="connsiteX2" fmla="*/ 1085850 w 1085850"/>
                <a:gd name="connsiteY2" fmla="*/ 369332 h 503384"/>
                <a:gd name="connsiteX3" fmla="*/ 651113 w 1085850"/>
                <a:gd name="connsiteY3" fmla="*/ 369332 h 503384"/>
                <a:gd name="connsiteX4" fmla="*/ 532639 w 1085850"/>
                <a:gd name="connsiteY4" fmla="*/ 503384 h 503384"/>
                <a:gd name="connsiteX5" fmla="*/ 414165 w 1085850"/>
                <a:gd name="connsiteY5" fmla="*/ 369332 h 503384"/>
                <a:gd name="connsiteX6" fmla="*/ 0 w 1085850"/>
                <a:gd name="connsiteY6" fmla="*/ 369332 h 5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5850" h="503384">
                  <a:moveTo>
                    <a:pt x="0" y="0"/>
                  </a:moveTo>
                  <a:lnTo>
                    <a:pt x="1085850" y="0"/>
                  </a:lnTo>
                  <a:lnTo>
                    <a:pt x="1085850" y="369332"/>
                  </a:lnTo>
                  <a:lnTo>
                    <a:pt x="651113" y="369332"/>
                  </a:lnTo>
                  <a:lnTo>
                    <a:pt x="532639" y="503384"/>
                  </a:lnTo>
                  <a:lnTo>
                    <a:pt x="414165" y="369332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99F7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rtlCol="0" anchor="ctr" anchorCtr="0">
              <a:norm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9213162" y="3034152"/>
              <a:ext cx="307219" cy="307219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 fontScale="82500" lnSpcReduction="20000"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任意多边形 57"/>
            <p:cNvSpPr/>
            <p:nvPr/>
          </p:nvSpPr>
          <p:spPr>
            <a:xfrm>
              <a:off x="8289606" y="2046382"/>
              <a:ext cx="2153285" cy="902161"/>
            </a:xfrm>
            <a:custGeom>
              <a:avLst/>
              <a:gdLst>
                <a:gd name="connsiteX0" fmla="*/ 0 w 1085850"/>
                <a:gd name="connsiteY0" fmla="*/ 0 h 503384"/>
                <a:gd name="connsiteX1" fmla="*/ 1085850 w 1085850"/>
                <a:gd name="connsiteY1" fmla="*/ 0 h 503384"/>
                <a:gd name="connsiteX2" fmla="*/ 1085850 w 1085850"/>
                <a:gd name="connsiteY2" fmla="*/ 369332 h 503384"/>
                <a:gd name="connsiteX3" fmla="*/ 651113 w 1085850"/>
                <a:gd name="connsiteY3" fmla="*/ 369332 h 503384"/>
                <a:gd name="connsiteX4" fmla="*/ 532639 w 1085850"/>
                <a:gd name="connsiteY4" fmla="*/ 503384 h 503384"/>
                <a:gd name="connsiteX5" fmla="*/ 414165 w 1085850"/>
                <a:gd name="connsiteY5" fmla="*/ 369332 h 503384"/>
                <a:gd name="connsiteX6" fmla="*/ 0 w 1085850"/>
                <a:gd name="connsiteY6" fmla="*/ 369332 h 5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5850" h="503384">
                  <a:moveTo>
                    <a:pt x="0" y="0"/>
                  </a:moveTo>
                  <a:lnTo>
                    <a:pt x="1085850" y="0"/>
                  </a:lnTo>
                  <a:lnTo>
                    <a:pt x="1085850" y="369332"/>
                  </a:lnTo>
                  <a:lnTo>
                    <a:pt x="651113" y="369332"/>
                  </a:lnTo>
                  <a:lnTo>
                    <a:pt x="532639" y="503384"/>
                  </a:lnTo>
                  <a:lnTo>
                    <a:pt x="414165" y="369332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rtlCol="0" anchor="ctr" anchorCtr="0">
              <a:norm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183563" y="3341688"/>
              <a:ext cx="2879090" cy="1647190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统计点赞数，根据点赞是排名。</a:t>
              </a:r>
              <a:endParaRPr lang="en-US" altLang="zh-CN" sz="1600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公布最终获奖方案，颁发奖励</a:t>
              </a:r>
              <a:endParaRPr lang="zh-CN" altLang="en-US" sz="1600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任意多边形 38"/>
            <p:cNvSpPr/>
            <p:nvPr/>
          </p:nvSpPr>
          <p:spPr>
            <a:xfrm rot="10800000" flipV="1">
              <a:off x="4659140" y="3448955"/>
              <a:ext cx="2268568" cy="885053"/>
            </a:xfrm>
            <a:custGeom>
              <a:avLst/>
              <a:gdLst>
                <a:gd name="connsiteX0" fmla="*/ 532638 w 1085850"/>
                <a:gd name="connsiteY0" fmla="*/ 0 h 526468"/>
                <a:gd name="connsiteX1" fmla="*/ 393763 w 1085850"/>
                <a:gd name="connsiteY1" fmla="*/ 157136 h 526468"/>
                <a:gd name="connsiteX2" fmla="*/ 0 w 1085850"/>
                <a:gd name="connsiteY2" fmla="*/ 157136 h 526468"/>
                <a:gd name="connsiteX3" fmla="*/ 0 w 1085850"/>
                <a:gd name="connsiteY3" fmla="*/ 526468 h 526468"/>
                <a:gd name="connsiteX4" fmla="*/ 1085850 w 1085850"/>
                <a:gd name="connsiteY4" fmla="*/ 526468 h 526468"/>
                <a:gd name="connsiteX5" fmla="*/ 1085850 w 1085850"/>
                <a:gd name="connsiteY5" fmla="*/ 157136 h 526468"/>
                <a:gd name="connsiteX6" fmla="*/ 671512 w 1085850"/>
                <a:gd name="connsiteY6" fmla="*/ 157136 h 52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5850" h="526468">
                  <a:moveTo>
                    <a:pt x="532638" y="0"/>
                  </a:moveTo>
                  <a:lnTo>
                    <a:pt x="393763" y="157136"/>
                  </a:lnTo>
                  <a:lnTo>
                    <a:pt x="0" y="157136"/>
                  </a:lnTo>
                  <a:lnTo>
                    <a:pt x="0" y="526468"/>
                  </a:lnTo>
                  <a:lnTo>
                    <a:pt x="1085850" y="526468"/>
                  </a:lnTo>
                  <a:lnTo>
                    <a:pt x="1085850" y="157136"/>
                  </a:lnTo>
                  <a:lnTo>
                    <a:pt x="671512" y="1571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68580" bIns="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10800000">
              <a:off x="5639816" y="3034150"/>
              <a:ext cx="307219" cy="307219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 fontScale="82500" lnSpcReduction="20000"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33353" y="3638402"/>
              <a:ext cx="2625773" cy="1978025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1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673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56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529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426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活动启动，开始接受投稿，</a:t>
              </a:r>
              <a:endParaRPr lang="zh-CN" altLang="en-US" sz="1600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对稿件编辑审核，合格方案在</a:t>
              </a:r>
              <a:r>
                <a:rPr lang="en-US" altLang="zh-CN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【</a:t>
              </a:r>
              <a:r>
                <a:rPr lang="zh-CN" altLang="en-US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平台消息</a:t>
              </a:r>
              <a:r>
                <a:rPr lang="en-US" altLang="zh-CN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】</a:t>
              </a:r>
              <a:r>
                <a:rPr lang="zh-CN" altLang="en-US" sz="1600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公众号发布，同时同步到作品展示页（国庆假期期间只接受投稿，不推送）</a:t>
              </a:r>
              <a:endParaRPr lang="zh-CN" altLang="en-US" sz="1600" dirty="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33167" y="2142173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月底</a:t>
              </a:r>
              <a:r>
                <a:rPr lang="en-US" altLang="zh-CN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-10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altLang="zh-CN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15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日</a:t>
              </a:r>
              <a:endPara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659139" y="3816993"/>
              <a:ext cx="2268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</a:t>
              </a:r>
              <a:r>
                <a:rPr lang="zh-CN" altLang="en-US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altLang="zh-CN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15</a:t>
              </a:r>
              <a:r>
                <a:rPr lang="zh-CN" altLang="en-US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日</a:t>
              </a:r>
              <a:r>
                <a:rPr lang="en-US" altLang="zh-CN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~10</a:t>
              </a:r>
              <a:r>
                <a:rPr lang="zh-CN" altLang="en-US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altLang="zh-CN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</a:t>
              </a:r>
              <a:r>
                <a:rPr lang="zh-CN" altLang="en-US" b="1" kern="1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日</a:t>
              </a:r>
              <a:endPara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555771" y="2280121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kern="1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</a:t>
              </a:r>
              <a:r>
                <a:rPr lang="zh-CN" altLang="en-US" b="1" kern="1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altLang="zh-CN" b="1" kern="1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</a:t>
              </a:r>
              <a:r>
                <a:rPr lang="zh-CN" altLang="en-US" b="1" kern="1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日之后</a:t>
              </a:r>
              <a:endPara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157" y="1212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评选方式及奖品：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9593" y="2211301"/>
            <a:ext cx="1021289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统计已发布方案的累计点赞数量，一人多稿者，取其最优方案，进行排名。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点赞数最多的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个作品入选优秀方案，给予奖励。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2871" y="3471786"/>
            <a:ext cx="6923690" cy="1705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奖品（待定）：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获奖个人颁发证书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喜马拉雅定制版音响（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699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元*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=6990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元）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0271" y="4807857"/>
            <a:ext cx="10212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项目组在获奖的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个作品中挑选最优方案在平台举办，并给予所在单位冠名权。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26885" y="-12997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2536" y="1527586"/>
            <a:ext cx="10621107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形式提交，内容包含：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一、活动目的（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100-200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简单描述策划活动的目的，使用到的功能，最终想要达到的效果。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二、活动内容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包括但不限于活动时间、参与人员、活动整体流程等，如涉及到相关功能开发，请附上功能设计图。要求内容清晰明了，图文并茂。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三、封面配图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用于公众号推送，图片要求清晰、美观、吸引人，与方案内容相符。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尺寸：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480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*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270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150k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以内，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JPG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格式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方案要求必须围绕石油党建平台开展的线上党建类活动，符合平台特点，充分利用平台功能，带有互联网思维。内容积极向上，三观正，体现党员风貌。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2536" y="1010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征稿要求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026885" y="-12997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010" y="943222"/>
            <a:ext cx="2531462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页面设计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活动简介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010" y="2260053"/>
            <a:ext cx="4959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入口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首页轮播图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入口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平台消息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公众号“方案大赛”栏目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808" y="4440693"/>
            <a:ext cx="479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活动细则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优秀方案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按钮可点击，跳转相应页面。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026885" y="-12997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713" y="769257"/>
            <a:ext cx="3511477" cy="6054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4033" y="3045503"/>
            <a:ext cx="495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入口：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活动细则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26885" y="-12997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781" y="856239"/>
            <a:ext cx="3404305" cy="586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679" y="974366"/>
            <a:ext cx="2993127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页面设计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作品展示页面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160" y="2047701"/>
            <a:ext cx="351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入口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优秀作品按钮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入口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平台消息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公众号“方案大赛”栏目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060" y="3404252"/>
            <a:ext cx="4853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功能：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展示所有已发布的方案文章信息（图片、标题、摘要、时间），点击标题进入该公众号文章。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实时更新，按时间排序，最新发布在前）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可对列表页内关键词进行搜索。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*功能的实现需要进一步与技术人员确认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026885" y="-12997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087120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l" defTabSz="108712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12185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1828165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243713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平台活动方案策划大赛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2394" y="974359"/>
            <a:ext cx="3180937" cy="550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8"/>
  <p:tag name="KSO_WM_TEMPLATE_SCENE_ID" val="1"/>
  <p:tag name="KSO_WM_TEMPLATE_JOB_ID" val="16"/>
  <p:tag name="KSO_WM_TEMPLATE_TOPIC_DEFAULT" val="0"/>
</p:tagLst>
</file>

<file path=ppt/tags/tag2.xml><?xml version="1.0" encoding="utf-8"?>
<p:tagLst xmlns:p="http://schemas.openxmlformats.org/presentationml/2006/main">
  <p:tag name="ISLIDE.DIAGRAM" val="4304"/>
</p:tagLst>
</file>

<file path=ppt/tags/tag3.xml><?xml version="1.0" encoding="utf-8"?>
<p:tagLst xmlns:p="http://schemas.openxmlformats.org/presentationml/2006/main">
  <p:tag name="ISLIDE.DIAGRAM" val="3439"/>
</p:tagLst>
</file>

<file path=ppt/theme/theme1.xml><?xml version="1.0" encoding="utf-8"?>
<a:theme xmlns:a="http://schemas.openxmlformats.org/drawingml/2006/main" name="1_问号">
  <a:themeElements>
    <a:clrScheme name="问号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60614"/>
      </a:accent1>
      <a:accent2>
        <a:srgbClr val="FFA900"/>
      </a:accent2>
      <a:accent3>
        <a:srgbClr val="AA131D"/>
      </a:accent3>
      <a:accent4>
        <a:srgbClr val="DF6603"/>
      </a:accent4>
      <a:accent5>
        <a:srgbClr val="C5232E"/>
      </a:accent5>
      <a:accent6>
        <a:srgbClr val="85030C"/>
      </a:accent6>
      <a:hlink>
        <a:srgbClr val="D60614"/>
      </a:hlink>
      <a:folHlink>
        <a:srgbClr val="BFBFBF"/>
      </a:folHlink>
    </a:clrScheme>
    <a:fontScheme name="14merbi1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问号">
  <a:themeElements>
    <a:clrScheme name="问号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60614"/>
      </a:accent1>
      <a:accent2>
        <a:srgbClr val="FFA900"/>
      </a:accent2>
      <a:accent3>
        <a:srgbClr val="AA131D"/>
      </a:accent3>
      <a:accent4>
        <a:srgbClr val="DF6603"/>
      </a:accent4>
      <a:accent5>
        <a:srgbClr val="C5232E"/>
      </a:accent5>
      <a:accent6>
        <a:srgbClr val="85030C"/>
      </a:accent6>
      <a:hlink>
        <a:srgbClr val="D60614"/>
      </a:hlink>
      <a:folHlink>
        <a:srgbClr val="BFBFBF"/>
      </a:folHlink>
    </a:clrScheme>
    <a:fontScheme name="14merbi1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000000"/>
    </a:dk2>
    <a:lt2>
      <a:srgbClr val="B2B2B2"/>
    </a:lt2>
    <a:accent1>
      <a:srgbClr val="FF0517"/>
    </a:accent1>
    <a:accent2>
      <a:srgbClr val="BC000D"/>
    </a:accent2>
    <a:accent3>
      <a:srgbClr val="FFFFFF"/>
    </a:accent3>
    <a:accent4>
      <a:srgbClr val="000000"/>
    </a:accent4>
    <a:accent5>
      <a:srgbClr val="FFAAAB"/>
    </a:accent5>
    <a:accent6>
      <a:srgbClr val="AA000B"/>
    </a:accent6>
    <a:hlink>
      <a:srgbClr val="3A0004"/>
    </a:hlink>
    <a:folHlink>
      <a:srgbClr val="FF3B3B"/>
    </a:folHlink>
  </a:clrScheme>
</a:themeOverride>
</file>

<file path=ppt/theme/themeOverride10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000000"/>
    </a:dk2>
    <a:lt2>
      <a:srgbClr val="B2B2B2"/>
    </a:lt2>
    <a:accent1>
      <a:srgbClr val="FF0517"/>
    </a:accent1>
    <a:accent2>
      <a:srgbClr val="BC000D"/>
    </a:accent2>
    <a:accent3>
      <a:srgbClr val="FFFFFF"/>
    </a:accent3>
    <a:accent4>
      <a:srgbClr val="000000"/>
    </a:accent4>
    <a:accent5>
      <a:srgbClr val="FFAAAB"/>
    </a:accent5>
    <a:accent6>
      <a:srgbClr val="AA000B"/>
    </a:accent6>
    <a:hlink>
      <a:srgbClr val="3A0004"/>
    </a:hlink>
    <a:folHlink>
      <a:srgbClr val="FF3B3B"/>
    </a:folHlink>
  </a:clrScheme>
</a:themeOverride>
</file>

<file path=ppt/theme/themeOverride3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768395"/>
    </a:dk2>
    <a:lt2>
      <a:srgbClr val="F0F0F0"/>
    </a:lt2>
    <a:accent1>
      <a:srgbClr val="D60614"/>
    </a:accent1>
    <a:accent2>
      <a:srgbClr val="FFA900"/>
    </a:accent2>
    <a:accent3>
      <a:srgbClr val="AA131D"/>
    </a:accent3>
    <a:accent4>
      <a:srgbClr val="DF6603"/>
    </a:accent4>
    <a:accent5>
      <a:srgbClr val="C5232E"/>
    </a:accent5>
    <a:accent6>
      <a:srgbClr val="85030C"/>
    </a:accent6>
    <a:hlink>
      <a:srgbClr val="D6061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WPS 演示</Application>
  <PresentationFormat>宽屏</PresentationFormat>
  <Paragraphs>148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华文细黑</vt:lpstr>
      <vt:lpstr>微软雅黑</vt:lpstr>
      <vt:lpstr>+mn-lt</vt:lpstr>
      <vt:lpstr>Segoe Print</vt:lpstr>
      <vt:lpstr>Arial Unicode MS</vt:lpstr>
      <vt:lpstr>等线</vt:lpstr>
      <vt:lpstr>1_问号</vt:lpstr>
      <vt:lpstr>问号</vt:lpstr>
      <vt:lpstr>PowerPoint 演示文稿</vt:lpstr>
      <vt:lpstr>平台活动方案策划大赛</vt:lpstr>
      <vt:lpstr>平台活动方案策划大赛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CNPC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老宠</dc:creator>
  <cp:lastModifiedBy>宅腐小清新</cp:lastModifiedBy>
  <cp:revision>91</cp:revision>
  <dcterms:created xsi:type="dcterms:W3CDTF">2018-01-19T02:11:00Z</dcterms:created>
  <dcterms:modified xsi:type="dcterms:W3CDTF">2018-08-23T03:07:20Z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2052-10.1.0.7469</vt:lpwstr>
  </property>
</Properties>
</file>