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2" r:id="rId2"/>
    <p:sldMasterId id="2147483656" r:id="rId3"/>
    <p:sldMasterId id="2147483659" r:id="rId4"/>
    <p:sldMasterId id="2147483661" r:id="rId5"/>
  </p:sldMasterIdLst>
  <p:notesMasterIdLst>
    <p:notesMasterId r:id="rId8"/>
  </p:notesMasterIdLst>
  <p:handoutMasterIdLst>
    <p:handoutMasterId r:id="rId9"/>
  </p:handoutMasterIdLst>
  <p:sldIdLst>
    <p:sldId id="1491" r:id="rId6"/>
    <p:sldId id="1485" r:id="rId7"/>
  </p:sldIdLst>
  <p:sldSz cx="12192000" cy="6858000"/>
  <p:notesSz cx="6797675" cy="9928225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856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16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6730" algn="l" defTabSz="1218565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55695" algn="l" defTabSz="1218565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65295" algn="l" defTabSz="1218565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74260" algn="l" defTabSz="1218565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1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FF970D"/>
    <a:srgbClr val="8D000A"/>
    <a:srgbClr val="FF0000"/>
    <a:srgbClr val="F94C46"/>
    <a:srgbClr val="F10009"/>
    <a:srgbClr val="FFFFFF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8" autoAdjust="0"/>
    <p:restoredTop sz="93447" autoAdjust="0"/>
  </p:normalViewPr>
  <p:slideViewPr>
    <p:cSldViewPr>
      <p:cViewPr varScale="1">
        <p:scale>
          <a:sx n="60" d="100"/>
          <a:sy n="60" d="100"/>
        </p:scale>
        <p:origin x="748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7196"/>
    </p:cViewPr>
  </p:sorterViewPr>
  <p:notesViewPr>
    <p:cSldViewPr>
      <p:cViewPr varScale="1">
        <p:scale>
          <a:sx n="68" d="100"/>
          <a:sy n="68" d="100"/>
        </p:scale>
        <p:origin x="-3288" y="-90"/>
      </p:cViewPr>
      <p:guideLst>
        <p:guide orient="horz" pos="310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DFD04-829E-4169-980B-C02525F090FB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282DD-D857-4926-B1E5-03349FB69B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79909-C4F5-49F8-B55B-31B8FB7C7462}" type="datetimeFigureOut">
              <a:rPr lang="zh-CN" altLang="en-US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003C05-DDB8-4EFC-AE3F-FA01E549277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56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26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4ADC1-86AD-4328-83E3-BB83DA1E5BE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79404B-F80D-4BF9-B609-8FF98BAFD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4ADC1-86AD-4328-83E3-BB83DA1E5BE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79404B-F80D-4BF9-B609-8FF98BAFD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6" y="1522"/>
            <a:ext cx="12188387" cy="68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-1950416" y="2161905"/>
            <a:ext cx="246221" cy="45140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endParaRPr kumimoji="1" lang="zh-CN" altLang="en-US" sz="2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hf hdr="0" ftr="0" dt="0"/>
  <p:txStyles>
    <p:titleStyle>
      <a:lvl1pPr algn="l" defTabSz="1087120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12185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8281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243713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408305" indent="-408305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884555" indent="-34036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360170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90436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44792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33508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4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0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06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26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6" y="1522"/>
            <a:ext cx="12188386" cy="68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-1844581" y="1526941"/>
            <a:ext cx="246221" cy="45140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endParaRPr kumimoji="1" lang="zh-CN" altLang="en-US" sz="2100" dirty="0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11303309" y="6453336"/>
            <a:ext cx="88688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altLang="zh-CN" sz="1200" dirty="0">
                <a:solidFill>
                  <a:prstClr val="black"/>
                </a:solidFill>
                <a:ea typeface="微软雅黑" panose="020B0503020204020204" pitchFamily="34" charset="-122"/>
              </a:rPr>
              <a:t>P </a:t>
            </a:r>
            <a:fld id="{CB0E1593-FBD3-47E3-93B6-2D438AC42596}" type="slidenum">
              <a:rPr lang="de-DE" altLang="zh-CN" sz="1200" dirty="0">
                <a:solidFill>
                  <a:prstClr val="black"/>
                </a:solidFill>
                <a:ea typeface="微软雅黑" panose="020B0503020204020204" pitchFamily="34" charset="-122"/>
              </a:rPr>
              <a:t>‹#›</a:t>
            </a:fld>
            <a:endParaRPr lang="zh-CN" altLang="en-GB" sz="12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hf hdr="0" ftr="0" dt="0"/>
  <p:txStyles>
    <p:titleStyle>
      <a:lvl1pPr algn="ctr" defTabSz="1087120" rtl="0" eaLnBrk="0" fontAlgn="base" hangingPunct="0">
        <a:spcBef>
          <a:spcPct val="0"/>
        </a:spcBef>
        <a:spcAft>
          <a:spcPct val="0"/>
        </a:spcAft>
        <a:defRPr sz="3600" b="1" i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1087120" rtl="0" eaLnBrk="0" fontAlgn="base" hangingPunct="0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12185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828165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2437130" algn="l" rtl="0" fontAlgn="base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408305" indent="-408305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884555" indent="-34036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360170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90436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44792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33508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4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0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06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26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iagBrick">
          <a:fgClr>
            <a:srgbClr val="F0F4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5" y="0"/>
            <a:ext cx="121883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 userDrawn="1"/>
        </p:nvSpPr>
        <p:spPr>
          <a:xfrm>
            <a:off x="-1950417" y="216190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hf hdr="0" dt="0"/>
  <p:txStyles>
    <p:titleStyle>
      <a:lvl1pPr algn="l" defTabSz="1087120" rtl="0" eaLnBrk="0" fontAlgn="base" hangingPunct="0">
        <a:spcBef>
          <a:spcPct val="0"/>
        </a:spcBef>
        <a:spcAft>
          <a:spcPct val="0"/>
        </a:spcAft>
        <a:defRPr sz="3735" kern="1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l" defTabSz="1087120" rtl="0" eaLnBrk="0" fontAlgn="base" hangingPunct="0">
        <a:spcBef>
          <a:spcPct val="0"/>
        </a:spcBef>
        <a:spcAft>
          <a:spcPct val="0"/>
        </a:spcAft>
        <a:defRPr sz="373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1087120" rtl="0" eaLnBrk="0" fontAlgn="base" hangingPunct="0">
        <a:spcBef>
          <a:spcPct val="0"/>
        </a:spcBef>
        <a:spcAft>
          <a:spcPct val="0"/>
        </a:spcAft>
        <a:defRPr sz="373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1087120" rtl="0" eaLnBrk="0" fontAlgn="base" hangingPunct="0">
        <a:spcBef>
          <a:spcPct val="0"/>
        </a:spcBef>
        <a:spcAft>
          <a:spcPct val="0"/>
        </a:spcAft>
        <a:defRPr sz="373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1087120" rtl="0" eaLnBrk="0" fontAlgn="base" hangingPunct="0">
        <a:spcBef>
          <a:spcPct val="0"/>
        </a:spcBef>
        <a:spcAft>
          <a:spcPct val="0"/>
        </a:spcAft>
        <a:defRPr sz="373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1218565" algn="l" rtl="0" fontAlgn="base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828165" algn="l" rtl="0" fontAlgn="base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2437765" algn="l" rtl="0" fontAlgn="base">
        <a:spcBef>
          <a:spcPct val="0"/>
        </a:spcBef>
        <a:spcAft>
          <a:spcPct val="0"/>
        </a:spcAft>
        <a:defRPr sz="4265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408305" indent="-408305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884555" indent="-34036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36080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90436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447925" indent="-273050" algn="l" defTabSz="108712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65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8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4ADC1-86AD-4328-83E3-BB83DA1E5BE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79404B-F80D-4BF9-B609-8FF98BAFD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6" y="1522"/>
            <a:ext cx="12188386" cy="685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-1950416" y="2161905"/>
            <a:ext cx="246221" cy="45140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4ADC1-86AD-4328-83E3-BB83DA1E5BE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79404B-F80D-4BF9-B609-8FF98BAFD7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6" y="1522"/>
            <a:ext cx="12188386" cy="685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-1950416" y="2161905"/>
            <a:ext cx="246221" cy="45140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050AC1F-E234-498E-9A3C-2DE373EEE86D}"/>
              </a:ext>
            </a:extLst>
          </p:cNvPr>
          <p:cNvSpPr/>
          <p:nvPr/>
        </p:nvSpPr>
        <p:spPr>
          <a:xfrm>
            <a:off x="335360" y="1052736"/>
            <a:ext cx="3168352" cy="5332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3572" y="116632"/>
            <a:ext cx="582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活动规则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D2CDDE-88C9-47DC-A8F9-9D7A54F54CC8}"/>
              </a:ext>
            </a:extLst>
          </p:cNvPr>
          <p:cNvSpPr txBox="1"/>
          <p:nvPr/>
        </p:nvSpPr>
        <p:spPr>
          <a:xfrm>
            <a:off x="830127" y="1178168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2000"/>
              </a:spcAft>
            </a:pPr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积分大转盘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cs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CBD349-CCED-44F7-93E7-4207CA898E4F}"/>
              </a:ext>
            </a:extLst>
          </p:cNvPr>
          <p:cNvGrpSpPr/>
          <p:nvPr/>
        </p:nvGrpSpPr>
        <p:grpSpPr>
          <a:xfrm>
            <a:off x="582856" y="2132856"/>
            <a:ext cx="2810932" cy="3767216"/>
            <a:chOff x="990142" y="2326080"/>
            <a:chExt cx="2810932" cy="275940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19637D6-38C2-421F-BBCF-4C0E63F1F93C}"/>
                </a:ext>
              </a:extLst>
            </p:cNvPr>
            <p:cNvSpPr/>
            <p:nvPr/>
          </p:nvSpPr>
          <p:spPr>
            <a:xfrm>
              <a:off x="1074285" y="2345626"/>
              <a:ext cx="2726789" cy="2739860"/>
            </a:xfrm>
            <a:prstGeom prst="roundRect">
              <a:avLst>
                <a:gd name="adj" fmla="val 4189"/>
              </a:avLst>
            </a:prstGeom>
            <a:solidFill>
              <a:srgbClr val="FF0000"/>
            </a:solidFill>
            <a:ln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06AD480-E603-4F46-9750-0826B01FD84E}"/>
                </a:ext>
              </a:extLst>
            </p:cNvPr>
            <p:cNvSpPr/>
            <p:nvPr/>
          </p:nvSpPr>
          <p:spPr>
            <a:xfrm>
              <a:off x="990142" y="2326080"/>
              <a:ext cx="2726789" cy="2739860"/>
            </a:xfrm>
            <a:prstGeom prst="roundRect">
              <a:avLst>
                <a:gd name="adj" fmla="val 4189"/>
              </a:avLst>
            </a:prstGeom>
            <a:solidFill>
              <a:schemeClr val="bg1"/>
            </a:solidFill>
            <a:ln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D7B83A2-AC12-4E1A-9473-5700F35B3F45}"/>
              </a:ext>
            </a:extLst>
          </p:cNvPr>
          <p:cNvSpPr txBox="1"/>
          <p:nvPr/>
        </p:nvSpPr>
        <p:spPr>
          <a:xfrm>
            <a:off x="648154" y="2659712"/>
            <a:ext cx="2555644" cy="359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活动期间，用户可从石油党建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首页弹窗或“积分”板块进入“积分大转盘” 页面参与活动，点击“开始抽奖”，即可消耗用户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2018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年历史积分进行抽奖，每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积分可抽奖一次，每日最多抽三次。</a:t>
            </a:r>
          </a:p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抽奖时间：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2019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14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日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-2019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27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日。抽奖结束后将陆续发放奖品。</a:t>
            </a:r>
          </a:p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奖品将通过平台中登记的手机号发放，请于抽奖结束日期前在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端“我的”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-“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个人信息”处修改或确认，因手机号码为空或填写错误等个人原因导致无法收到奖品的，将不予补发。</a:t>
            </a:r>
          </a:p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积分排名前</a:t>
            </a:r>
            <a:r>
              <a:rPr lang="en-US" altLang="zh-CN" sz="9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万名的用户，除可参与抽奖之外，将直接获得一份奖品。</a:t>
            </a:r>
          </a:p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活动仅限石油党建正式用户参与。</a:t>
            </a:r>
          </a:p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禁止作弊，违者平台有权取消活动资格。</a:t>
            </a:r>
          </a:p>
          <a:p>
            <a:pPr marL="108000" indent="-1080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900" dirty="0">
                <a:latin typeface="+mn-lt"/>
                <a:ea typeface="+mn-ea"/>
                <a:cs typeface="+mn-ea"/>
                <a:sym typeface="+mn-lt"/>
              </a:rPr>
              <a:t>平台保留最终解释权。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0801FD-915B-487D-8E50-347EAFBA8F1D}"/>
              </a:ext>
            </a:extLst>
          </p:cNvPr>
          <p:cNvGrpSpPr/>
          <p:nvPr/>
        </p:nvGrpSpPr>
        <p:grpSpPr>
          <a:xfrm>
            <a:off x="1150037" y="2239912"/>
            <a:ext cx="1588208" cy="335840"/>
            <a:chOff x="1557323" y="2311920"/>
            <a:chExt cx="1588208" cy="33584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1C69397-2552-4E05-A5A5-B1915E6C3421}"/>
                </a:ext>
              </a:extLst>
            </p:cNvPr>
            <p:cNvSpPr/>
            <p:nvPr/>
          </p:nvSpPr>
          <p:spPr>
            <a:xfrm>
              <a:off x="1793779" y="2311920"/>
              <a:ext cx="1119513" cy="3017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活动规则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9A0544F-AD4B-4FCF-900C-9A540A536304}"/>
                </a:ext>
              </a:extLst>
            </p:cNvPr>
            <p:cNvSpPr/>
            <p:nvPr/>
          </p:nvSpPr>
          <p:spPr>
            <a:xfrm>
              <a:off x="2920114" y="2414210"/>
              <a:ext cx="225417" cy="233550"/>
            </a:xfrm>
            <a:custGeom>
              <a:avLst/>
              <a:gdLst>
                <a:gd name="connsiteX0" fmla="*/ 52408 w 303489"/>
                <a:gd name="connsiteY0" fmla="*/ 0 h 314439"/>
                <a:gd name="connsiteX1" fmla="*/ 303489 w 303489"/>
                <a:gd name="connsiteY1" fmla="*/ 0 h 314439"/>
                <a:gd name="connsiteX2" fmla="*/ 180020 w 303489"/>
                <a:gd name="connsiteY2" fmla="*/ 157220 h 314439"/>
                <a:gd name="connsiteX3" fmla="*/ 303489 w 303489"/>
                <a:gd name="connsiteY3" fmla="*/ 314439 h 314439"/>
                <a:gd name="connsiteX4" fmla="*/ 52408 w 303489"/>
                <a:gd name="connsiteY4" fmla="*/ 314439 h 314439"/>
                <a:gd name="connsiteX5" fmla="*/ 0 w 303489"/>
                <a:gd name="connsiteY5" fmla="*/ 262031 h 314439"/>
                <a:gd name="connsiteX6" fmla="*/ 0 w 303489"/>
                <a:gd name="connsiteY6" fmla="*/ 52408 h 314439"/>
                <a:gd name="connsiteX7" fmla="*/ 52408 w 303489"/>
                <a:gd name="connsiteY7" fmla="*/ 0 h 3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489" h="314439">
                  <a:moveTo>
                    <a:pt x="52408" y="0"/>
                  </a:moveTo>
                  <a:lnTo>
                    <a:pt x="303489" y="0"/>
                  </a:lnTo>
                  <a:lnTo>
                    <a:pt x="180020" y="157220"/>
                  </a:lnTo>
                  <a:lnTo>
                    <a:pt x="303489" y="314439"/>
                  </a:lnTo>
                  <a:lnTo>
                    <a:pt x="52408" y="314439"/>
                  </a:lnTo>
                  <a:cubicBezTo>
                    <a:pt x="23464" y="314439"/>
                    <a:pt x="0" y="290975"/>
                    <a:pt x="0" y="262031"/>
                  </a:cubicBezTo>
                  <a:lnTo>
                    <a:pt x="0" y="52408"/>
                  </a:lnTo>
                  <a:cubicBezTo>
                    <a:pt x="0" y="23464"/>
                    <a:pt x="23464" y="0"/>
                    <a:pt x="5240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2249B0A-4CB1-4A83-8969-70E43B845A41}"/>
                </a:ext>
              </a:extLst>
            </p:cNvPr>
            <p:cNvSpPr/>
            <p:nvPr/>
          </p:nvSpPr>
          <p:spPr>
            <a:xfrm rot="10800000">
              <a:off x="1557323" y="2414210"/>
              <a:ext cx="225417" cy="233550"/>
            </a:xfrm>
            <a:custGeom>
              <a:avLst/>
              <a:gdLst>
                <a:gd name="connsiteX0" fmla="*/ 52408 w 303489"/>
                <a:gd name="connsiteY0" fmla="*/ 0 h 314439"/>
                <a:gd name="connsiteX1" fmla="*/ 303489 w 303489"/>
                <a:gd name="connsiteY1" fmla="*/ 0 h 314439"/>
                <a:gd name="connsiteX2" fmla="*/ 180020 w 303489"/>
                <a:gd name="connsiteY2" fmla="*/ 157220 h 314439"/>
                <a:gd name="connsiteX3" fmla="*/ 303489 w 303489"/>
                <a:gd name="connsiteY3" fmla="*/ 314439 h 314439"/>
                <a:gd name="connsiteX4" fmla="*/ 52408 w 303489"/>
                <a:gd name="connsiteY4" fmla="*/ 314439 h 314439"/>
                <a:gd name="connsiteX5" fmla="*/ 0 w 303489"/>
                <a:gd name="connsiteY5" fmla="*/ 262031 h 314439"/>
                <a:gd name="connsiteX6" fmla="*/ 0 w 303489"/>
                <a:gd name="connsiteY6" fmla="*/ 52408 h 314439"/>
                <a:gd name="connsiteX7" fmla="*/ 52408 w 303489"/>
                <a:gd name="connsiteY7" fmla="*/ 0 h 3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489" h="314439">
                  <a:moveTo>
                    <a:pt x="52408" y="0"/>
                  </a:moveTo>
                  <a:lnTo>
                    <a:pt x="303489" y="0"/>
                  </a:lnTo>
                  <a:lnTo>
                    <a:pt x="180020" y="157220"/>
                  </a:lnTo>
                  <a:lnTo>
                    <a:pt x="303489" y="314439"/>
                  </a:lnTo>
                  <a:lnTo>
                    <a:pt x="52408" y="314439"/>
                  </a:lnTo>
                  <a:cubicBezTo>
                    <a:pt x="23464" y="314439"/>
                    <a:pt x="0" y="290975"/>
                    <a:pt x="0" y="262031"/>
                  </a:cubicBezTo>
                  <a:lnTo>
                    <a:pt x="0" y="52408"/>
                  </a:lnTo>
                  <a:cubicBezTo>
                    <a:pt x="0" y="23464"/>
                    <a:pt x="23464" y="0"/>
                    <a:pt x="5240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303D98C7-C092-405E-8256-78778BB47A7E}"/>
              </a:ext>
            </a:extLst>
          </p:cNvPr>
          <p:cNvSpPr txBox="1"/>
          <p:nvPr/>
        </p:nvSpPr>
        <p:spPr>
          <a:xfrm>
            <a:off x="3617906" y="974959"/>
            <a:ext cx="8493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活动期间，用户可从石油党建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首页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弹窗或“积分”板块进入“积分大转盘” 页面参与活动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，点击“开始抽奖”，即可消耗用户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2018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年历史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积分进行抽奖，每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积分可抽奖一次，每日最多抽三次。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抽奖时间：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2019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-2019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31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日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。抽奖结束后将陆续发放奖品。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奖品将通过平台中登记的手机号发放，请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于抽奖结束日期前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端“我的”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“个人信息”处修改或确认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，因手机号码为空或填写错误等个人原因导致无法收到奖品的，将不予补发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积分排名前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万名的用户，除可参与抽奖之外，将直接获得一份奖品。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活动仅限石油党建正式用户参与。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禁止作弊，违者平台有权取消活动资格。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平台保留最终解释权。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24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3572" y="116632"/>
            <a:ext cx="582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昆仑奖品详情页面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31E680-2629-44BC-A9D4-E9F6885601D8}"/>
              </a:ext>
            </a:extLst>
          </p:cNvPr>
          <p:cNvSpPr/>
          <p:nvPr/>
        </p:nvSpPr>
        <p:spPr>
          <a:xfrm>
            <a:off x="742646" y="1124744"/>
            <a:ext cx="3168352" cy="5332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11AF96C-8A3B-43C5-AF31-DFA510722749}"/>
              </a:ext>
            </a:extLst>
          </p:cNvPr>
          <p:cNvSpPr txBox="1"/>
          <p:nvPr/>
        </p:nvSpPr>
        <p:spPr>
          <a:xfrm>
            <a:off x="1237413" y="1250176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2000"/>
              </a:spcAft>
            </a:pPr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积分大转盘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cs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7775145-B126-4D42-A247-4E8AAF7A90A4}"/>
              </a:ext>
            </a:extLst>
          </p:cNvPr>
          <p:cNvGrpSpPr/>
          <p:nvPr/>
        </p:nvGrpSpPr>
        <p:grpSpPr>
          <a:xfrm>
            <a:off x="990142" y="2204864"/>
            <a:ext cx="2810932" cy="3767216"/>
            <a:chOff x="990142" y="2326080"/>
            <a:chExt cx="2810932" cy="2759406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59A039B-4DCA-4DD0-92BA-17F5B8E0CE0F}"/>
                </a:ext>
              </a:extLst>
            </p:cNvPr>
            <p:cNvSpPr/>
            <p:nvPr/>
          </p:nvSpPr>
          <p:spPr>
            <a:xfrm>
              <a:off x="1074285" y="2345626"/>
              <a:ext cx="2726789" cy="2739860"/>
            </a:xfrm>
            <a:prstGeom prst="roundRect">
              <a:avLst>
                <a:gd name="adj" fmla="val 4189"/>
              </a:avLst>
            </a:prstGeom>
            <a:solidFill>
              <a:srgbClr val="FF0000"/>
            </a:solidFill>
            <a:ln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60E93195-8D09-45C7-B46E-AA933921D727}"/>
                </a:ext>
              </a:extLst>
            </p:cNvPr>
            <p:cNvSpPr/>
            <p:nvPr/>
          </p:nvSpPr>
          <p:spPr>
            <a:xfrm>
              <a:off x="990142" y="2326080"/>
              <a:ext cx="2726789" cy="2739860"/>
            </a:xfrm>
            <a:prstGeom prst="roundRect">
              <a:avLst>
                <a:gd name="adj" fmla="val 4189"/>
              </a:avLst>
            </a:prstGeom>
            <a:solidFill>
              <a:schemeClr val="bg1"/>
            </a:solidFill>
            <a:ln cap="flat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2203683-51AA-41D8-9ECF-CFFD6E35BABF}"/>
              </a:ext>
            </a:extLst>
          </p:cNvPr>
          <p:cNvSpPr txBox="1"/>
          <p:nvPr/>
        </p:nvSpPr>
        <p:spPr>
          <a:xfrm>
            <a:off x="1033876" y="3906372"/>
            <a:ext cx="255564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使用规则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algn="just">
              <a:spcAft>
                <a:spcPts val="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恭喜您获得昆仑保险经纪意健险大礼包，奖品由昆仑保险经纪提供，请用微信扫描上方二维码或者直接在微信里搜索关注“昆仑保保”公众号领取奖品。</a:t>
            </a:r>
          </a:p>
          <a:p>
            <a:pPr algn="just">
              <a:spcAft>
                <a:spcPts val="0"/>
              </a:spcAft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关注“昆仑保保”微信公众号后，请按照公众号内指引，将您的姓名、身份证号和手机号发送给微信后台以便验证您的中奖信息。奖品生效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E6B2247-533D-4BB9-AF47-3297BD1325B1}"/>
              </a:ext>
            </a:extLst>
          </p:cNvPr>
          <p:cNvCxnSpPr>
            <a:cxnSpLocks/>
          </p:cNvCxnSpPr>
          <p:nvPr/>
        </p:nvCxnSpPr>
        <p:spPr>
          <a:xfrm>
            <a:off x="1045579" y="3068960"/>
            <a:ext cx="2555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9C00E82-56FD-4C03-8D91-EC5A9EFD6454}"/>
              </a:ext>
            </a:extLst>
          </p:cNvPr>
          <p:cNvGrpSpPr/>
          <p:nvPr/>
        </p:nvGrpSpPr>
        <p:grpSpPr>
          <a:xfrm>
            <a:off x="1689296" y="2340789"/>
            <a:ext cx="1268209" cy="685725"/>
            <a:chOff x="8977133" y="5560185"/>
            <a:chExt cx="1424845" cy="770419"/>
          </a:xfrm>
        </p:grpSpPr>
        <p:sp>
          <p:nvSpPr>
            <p:cNvPr id="62" name="coupon_287585">
              <a:extLst>
                <a:ext uri="{FF2B5EF4-FFF2-40B4-BE49-F238E27FC236}">
                  <a16:creationId xmlns:a16="http://schemas.microsoft.com/office/drawing/2014/main" id="{32AECB0E-C926-4582-B679-095E2B9906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77133" y="5560185"/>
              <a:ext cx="1424845" cy="770419"/>
            </a:xfrm>
            <a:custGeom>
              <a:avLst/>
              <a:gdLst>
                <a:gd name="connsiteX0" fmla="*/ 151927 w 607639"/>
                <a:gd name="connsiteY0" fmla="*/ 227503 h 328553"/>
                <a:gd name="connsiteX1" fmla="*/ 164558 w 607639"/>
                <a:gd name="connsiteY1" fmla="*/ 240134 h 328553"/>
                <a:gd name="connsiteX2" fmla="*/ 151927 w 607639"/>
                <a:gd name="connsiteY2" fmla="*/ 252765 h 328553"/>
                <a:gd name="connsiteX3" fmla="*/ 139296 w 607639"/>
                <a:gd name="connsiteY3" fmla="*/ 240134 h 328553"/>
                <a:gd name="connsiteX4" fmla="*/ 151927 w 607639"/>
                <a:gd name="connsiteY4" fmla="*/ 227503 h 328553"/>
                <a:gd name="connsiteX5" fmla="*/ 430414 w 607639"/>
                <a:gd name="connsiteY5" fmla="*/ 189548 h 328553"/>
                <a:gd name="connsiteX6" fmla="*/ 405054 w 607639"/>
                <a:gd name="connsiteY6" fmla="*/ 214802 h 328553"/>
                <a:gd name="connsiteX7" fmla="*/ 430414 w 607639"/>
                <a:gd name="connsiteY7" fmla="*/ 240144 h 328553"/>
                <a:gd name="connsiteX8" fmla="*/ 455684 w 607639"/>
                <a:gd name="connsiteY8" fmla="*/ 214802 h 328553"/>
                <a:gd name="connsiteX9" fmla="*/ 430414 w 607639"/>
                <a:gd name="connsiteY9" fmla="*/ 189548 h 328553"/>
                <a:gd name="connsiteX10" fmla="*/ 151927 w 607639"/>
                <a:gd name="connsiteY10" fmla="*/ 176978 h 328553"/>
                <a:gd name="connsiteX11" fmla="*/ 164558 w 607639"/>
                <a:gd name="connsiteY11" fmla="*/ 189574 h 328553"/>
                <a:gd name="connsiteX12" fmla="*/ 151927 w 607639"/>
                <a:gd name="connsiteY12" fmla="*/ 202170 h 328553"/>
                <a:gd name="connsiteX13" fmla="*/ 139296 w 607639"/>
                <a:gd name="connsiteY13" fmla="*/ 189574 h 328553"/>
                <a:gd name="connsiteX14" fmla="*/ 151927 w 607639"/>
                <a:gd name="connsiteY14" fmla="*/ 176978 h 328553"/>
                <a:gd name="connsiteX15" fmla="*/ 430414 w 607639"/>
                <a:gd name="connsiteY15" fmla="*/ 164206 h 328553"/>
                <a:gd name="connsiteX16" fmla="*/ 481044 w 607639"/>
                <a:gd name="connsiteY16" fmla="*/ 214802 h 328553"/>
                <a:gd name="connsiteX17" fmla="*/ 430414 w 607639"/>
                <a:gd name="connsiteY17" fmla="*/ 265397 h 328553"/>
                <a:gd name="connsiteX18" fmla="*/ 379783 w 607639"/>
                <a:gd name="connsiteY18" fmla="*/ 214802 h 328553"/>
                <a:gd name="connsiteX19" fmla="*/ 430414 w 607639"/>
                <a:gd name="connsiteY19" fmla="*/ 164206 h 328553"/>
                <a:gd name="connsiteX20" fmla="*/ 151927 w 607639"/>
                <a:gd name="connsiteY20" fmla="*/ 126383 h 328553"/>
                <a:gd name="connsiteX21" fmla="*/ 164558 w 607639"/>
                <a:gd name="connsiteY21" fmla="*/ 139014 h 328553"/>
                <a:gd name="connsiteX22" fmla="*/ 151927 w 607639"/>
                <a:gd name="connsiteY22" fmla="*/ 151645 h 328553"/>
                <a:gd name="connsiteX23" fmla="*/ 139296 w 607639"/>
                <a:gd name="connsiteY23" fmla="*/ 139014 h 328553"/>
                <a:gd name="connsiteX24" fmla="*/ 151927 w 607639"/>
                <a:gd name="connsiteY24" fmla="*/ 126383 h 328553"/>
                <a:gd name="connsiteX25" fmla="*/ 329153 w 607639"/>
                <a:gd name="connsiteY25" fmla="*/ 88396 h 328553"/>
                <a:gd name="connsiteX26" fmla="*/ 303793 w 607639"/>
                <a:gd name="connsiteY26" fmla="*/ 113725 h 328553"/>
                <a:gd name="connsiteX27" fmla="*/ 329153 w 607639"/>
                <a:gd name="connsiteY27" fmla="*/ 138966 h 328553"/>
                <a:gd name="connsiteX28" fmla="*/ 354423 w 607639"/>
                <a:gd name="connsiteY28" fmla="*/ 113725 h 328553"/>
                <a:gd name="connsiteX29" fmla="*/ 329153 w 607639"/>
                <a:gd name="connsiteY29" fmla="*/ 88396 h 328553"/>
                <a:gd name="connsiteX30" fmla="*/ 151927 w 607639"/>
                <a:gd name="connsiteY30" fmla="*/ 75787 h 328553"/>
                <a:gd name="connsiteX31" fmla="*/ 164558 w 607639"/>
                <a:gd name="connsiteY31" fmla="*/ 88418 h 328553"/>
                <a:gd name="connsiteX32" fmla="*/ 151927 w 607639"/>
                <a:gd name="connsiteY32" fmla="*/ 101049 h 328553"/>
                <a:gd name="connsiteX33" fmla="*/ 139296 w 607639"/>
                <a:gd name="connsiteY33" fmla="*/ 88418 h 328553"/>
                <a:gd name="connsiteX34" fmla="*/ 151927 w 607639"/>
                <a:gd name="connsiteY34" fmla="*/ 75787 h 328553"/>
                <a:gd name="connsiteX35" fmla="*/ 468321 w 607639"/>
                <a:gd name="connsiteY35" fmla="*/ 63156 h 328553"/>
                <a:gd name="connsiteX36" fmla="*/ 481045 w 607639"/>
                <a:gd name="connsiteY36" fmla="*/ 75779 h 328553"/>
                <a:gd name="connsiteX37" fmla="*/ 477308 w 607639"/>
                <a:gd name="connsiteY37" fmla="*/ 84669 h 328553"/>
                <a:gd name="connsiteX38" fmla="*/ 300145 w 607639"/>
                <a:gd name="connsiteY38" fmla="*/ 261752 h 328553"/>
                <a:gd name="connsiteX39" fmla="*/ 291157 w 607639"/>
                <a:gd name="connsiteY39" fmla="*/ 265397 h 328553"/>
                <a:gd name="connsiteX40" fmla="*/ 278522 w 607639"/>
                <a:gd name="connsiteY40" fmla="*/ 252774 h 328553"/>
                <a:gd name="connsiteX41" fmla="*/ 282259 w 607639"/>
                <a:gd name="connsiteY41" fmla="*/ 243795 h 328553"/>
                <a:gd name="connsiteX42" fmla="*/ 459422 w 607639"/>
                <a:gd name="connsiteY42" fmla="*/ 66801 h 328553"/>
                <a:gd name="connsiteX43" fmla="*/ 468321 w 607639"/>
                <a:gd name="connsiteY43" fmla="*/ 63156 h 328553"/>
                <a:gd name="connsiteX44" fmla="*/ 329153 w 607639"/>
                <a:gd name="connsiteY44" fmla="*/ 63156 h 328553"/>
                <a:gd name="connsiteX45" fmla="*/ 379783 w 607639"/>
                <a:gd name="connsiteY45" fmla="*/ 113725 h 328553"/>
                <a:gd name="connsiteX46" fmla="*/ 329153 w 607639"/>
                <a:gd name="connsiteY46" fmla="*/ 164206 h 328553"/>
                <a:gd name="connsiteX47" fmla="*/ 278522 w 607639"/>
                <a:gd name="connsiteY47" fmla="*/ 113725 h 328553"/>
                <a:gd name="connsiteX48" fmla="*/ 329153 w 607639"/>
                <a:gd name="connsiteY48" fmla="*/ 63156 h 328553"/>
                <a:gd name="connsiteX49" fmla="*/ 25367 w 607639"/>
                <a:gd name="connsiteY49" fmla="*/ 25239 h 328553"/>
                <a:gd name="connsiteX50" fmla="*/ 25367 w 607639"/>
                <a:gd name="connsiteY50" fmla="*/ 303314 h 328553"/>
                <a:gd name="connsiteX51" fmla="*/ 116152 w 607639"/>
                <a:gd name="connsiteY51" fmla="*/ 303314 h 328553"/>
                <a:gd name="connsiteX52" fmla="*/ 134042 w 607639"/>
                <a:gd name="connsiteY52" fmla="*/ 285451 h 328553"/>
                <a:gd name="connsiteX53" fmla="*/ 151932 w 607639"/>
                <a:gd name="connsiteY53" fmla="*/ 267499 h 328553"/>
                <a:gd name="connsiteX54" fmla="*/ 169822 w 607639"/>
                <a:gd name="connsiteY54" fmla="*/ 285451 h 328553"/>
                <a:gd name="connsiteX55" fmla="*/ 187712 w 607639"/>
                <a:gd name="connsiteY55" fmla="*/ 303314 h 328553"/>
                <a:gd name="connsiteX56" fmla="*/ 582273 w 607639"/>
                <a:gd name="connsiteY56" fmla="*/ 303314 h 328553"/>
                <a:gd name="connsiteX57" fmla="*/ 582273 w 607639"/>
                <a:gd name="connsiteY57" fmla="*/ 25239 h 328553"/>
                <a:gd name="connsiteX58" fmla="*/ 187712 w 607639"/>
                <a:gd name="connsiteY58" fmla="*/ 25239 h 328553"/>
                <a:gd name="connsiteX59" fmla="*/ 169822 w 607639"/>
                <a:gd name="connsiteY59" fmla="*/ 43102 h 328553"/>
                <a:gd name="connsiteX60" fmla="*/ 151932 w 607639"/>
                <a:gd name="connsiteY60" fmla="*/ 60965 h 328553"/>
                <a:gd name="connsiteX61" fmla="*/ 134042 w 607639"/>
                <a:gd name="connsiteY61" fmla="*/ 43102 h 328553"/>
                <a:gd name="connsiteX62" fmla="*/ 116152 w 607639"/>
                <a:gd name="connsiteY62" fmla="*/ 25239 h 328553"/>
                <a:gd name="connsiteX63" fmla="*/ 12639 w 607639"/>
                <a:gd name="connsiteY63" fmla="*/ 0 h 328553"/>
                <a:gd name="connsiteX64" fmla="*/ 126566 w 607639"/>
                <a:gd name="connsiteY64" fmla="*/ 0 h 328553"/>
                <a:gd name="connsiteX65" fmla="*/ 151932 w 607639"/>
                <a:gd name="connsiteY65" fmla="*/ 25239 h 328553"/>
                <a:gd name="connsiteX66" fmla="*/ 177210 w 607639"/>
                <a:gd name="connsiteY66" fmla="*/ 0 h 328553"/>
                <a:gd name="connsiteX67" fmla="*/ 595000 w 607639"/>
                <a:gd name="connsiteY67" fmla="*/ 0 h 328553"/>
                <a:gd name="connsiteX68" fmla="*/ 607639 w 607639"/>
                <a:gd name="connsiteY68" fmla="*/ 12620 h 328553"/>
                <a:gd name="connsiteX69" fmla="*/ 607639 w 607639"/>
                <a:gd name="connsiteY69" fmla="*/ 315933 h 328553"/>
                <a:gd name="connsiteX70" fmla="*/ 595000 w 607639"/>
                <a:gd name="connsiteY70" fmla="*/ 328553 h 328553"/>
                <a:gd name="connsiteX71" fmla="*/ 177210 w 607639"/>
                <a:gd name="connsiteY71" fmla="*/ 328553 h 328553"/>
                <a:gd name="connsiteX72" fmla="*/ 151932 w 607639"/>
                <a:gd name="connsiteY72" fmla="*/ 303314 h 328553"/>
                <a:gd name="connsiteX73" fmla="*/ 126566 w 607639"/>
                <a:gd name="connsiteY73" fmla="*/ 328553 h 328553"/>
                <a:gd name="connsiteX74" fmla="*/ 12639 w 607639"/>
                <a:gd name="connsiteY74" fmla="*/ 328553 h 328553"/>
                <a:gd name="connsiteX75" fmla="*/ 0 w 607639"/>
                <a:gd name="connsiteY75" fmla="*/ 315933 h 328553"/>
                <a:gd name="connsiteX76" fmla="*/ 0 w 607639"/>
                <a:gd name="connsiteY76" fmla="*/ 12620 h 328553"/>
                <a:gd name="connsiteX77" fmla="*/ 12639 w 607639"/>
                <a:gd name="connsiteY77" fmla="*/ 0 h 32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639" h="328553">
                  <a:moveTo>
                    <a:pt x="151927" y="227503"/>
                  </a:moveTo>
                  <a:cubicBezTo>
                    <a:pt x="158903" y="227503"/>
                    <a:pt x="164558" y="233158"/>
                    <a:pt x="164558" y="240134"/>
                  </a:cubicBezTo>
                  <a:cubicBezTo>
                    <a:pt x="164558" y="247110"/>
                    <a:pt x="158903" y="252765"/>
                    <a:pt x="151927" y="252765"/>
                  </a:cubicBezTo>
                  <a:cubicBezTo>
                    <a:pt x="144951" y="252765"/>
                    <a:pt x="139296" y="247110"/>
                    <a:pt x="139296" y="240134"/>
                  </a:cubicBezTo>
                  <a:cubicBezTo>
                    <a:pt x="139296" y="233158"/>
                    <a:pt x="144951" y="227503"/>
                    <a:pt x="151927" y="227503"/>
                  </a:cubicBezTo>
                  <a:close/>
                  <a:moveTo>
                    <a:pt x="430414" y="189548"/>
                  </a:moveTo>
                  <a:cubicBezTo>
                    <a:pt x="416443" y="189548"/>
                    <a:pt x="405054" y="200841"/>
                    <a:pt x="405054" y="214802"/>
                  </a:cubicBezTo>
                  <a:cubicBezTo>
                    <a:pt x="405054" y="228762"/>
                    <a:pt x="416443" y="240144"/>
                    <a:pt x="430414" y="240144"/>
                  </a:cubicBezTo>
                  <a:cubicBezTo>
                    <a:pt x="444384" y="240144"/>
                    <a:pt x="455684" y="228762"/>
                    <a:pt x="455684" y="214802"/>
                  </a:cubicBezTo>
                  <a:cubicBezTo>
                    <a:pt x="455684" y="200841"/>
                    <a:pt x="444384" y="189548"/>
                    <a:pt x="430414" y="189548"/>
                  </a:cubicBezTo>
                  <a:close/>
                  <a:moveTo>
                    <a:pt x="151927" y="176978"/>
                  </a:moveTo>
                  <a:cubicBezTo>
                    <a:pt x="158903" y="176978"/>
                    <a:pt x="164558" y="182617"/>
                    <a:pt x="164558" y="189574"/>
                  </a:cubicBezTo>
                  <a:cubicBezTo>
                    <a:pt x="164558" y="196531"/>
                    <a:pt x="158903" y="202170"/>
                    <a:pt x="151927" y="202170"/>
                  </a:cubicBezTo>
                  <a:cubicBezTo>
                    <a:pt x="144951" y="202170"/>
                    <a:pt x="139296" y="196531"/>
                    <a:pt x="139296" y="189574"/>
                  </a:cubicBezTo>
                  <a:cubicBezTo>
                    <a:pt x="139296" y="182617"/>
                    <a:pt x="144951" y="176978"/>
                    <a:pt x="151927" y="176978"/>
                  </a:cubicBezTo>
                  <a:close/>
                  <a:moveTo>
                    <a:pt x="430414" y="164206"/>
                  </a:moveTo>
                  <a:cubicBezTo>
                    <a:pt x="458354" y="164206"/>
                    <a:pt x="481044" y="186881"/>
                    <a:pt x="481044" y="214802"/>
                  </a:cubicBezTo>
                  <a:cubicBezTo>
                    <a:pt x="481044" y="242722"/>
                    <a:pt x="458354" y="265397"/>
                    <a:pt x="430414" y="265397"/>
                  </a:cubicBezTo>
                  <a:cubicBezTo>
                    <a:pt x="402384" y="265397"/>
                    <a:pt x="379783" y="242722"/>
                    <a:pt x="379783" y="214802"/>
                  </a:cubicBezTo>
                  <a:cubicBezTo>
                    <a:pt x="379783" y="186881"/>
                    <a:pt x="402384" y="164206"/>
                    <a:pt x="430414" y="164206"/>
                  </a:cubicBezTo>
                  <a:close/>
                  <a:moveTo>
                    <a:pt x="151927" y="126383"/>
                  </a:moveTo>
                  <a:cubicBezTo>
                    <a:pt x="158903" y="126383"/>
                    <a:pt x="164558" y="132038"/>
                    <a:pt x="164558" y="139014"/>
                  </a:cubicBezTo>
                  <a:cubicBezTo>
                    <a:pt x="164558" y="145990"/>
                    <a:pt x="158903" y="151645"/>
                    <a:pt x="151927" y="151645"/>
                  </a:cubicBezTo>
                  <a:cubicBezTo>
                    <a:pt x="144951" y="151645"/>
                    <a:pt x="139296" y="145990"/>
                    <a:pt x="139296" y="139014"/>
                  </a:cubicBezTo>
                  <a:cubicBezTo>
                    <a:pt x="139296" y="132038"/>
                    <a:pt x="144951" y="126383"/>
                    <a:pt x="151927" y="126383"/>
                  </a:cubicBezTo>
                  <a:close/>
                  <a:moveTo>
                    <a:pt x="329153" y="88396"/>
                  </a:moveTo>
                  <a:cubicBezTo>
                    <a:pt x="315182" y="88396"/>
                    <a:pt x="303793" y="99772"/>
                    <a:pt x="303793" y="113725"/>
                  </a:cubicBezTo>
                  <a:cubicBezTo>
                    <a:pt x="303793" y="127590"/>
                    <a:pt x="315182" y="138966"/>
                    <a:pt x="329153" y="138966"/>
                  </a:cubicBezTo>
                  <a:cubicBezTo>
                    <a:pt x="343123" y="138966"/>
                    <a:pt x="354423" y="127590"/>
                    <a:pt x="354423" y="113725"/>
                  </a:cubicBezTo>
                  <a:cubicBezTo>
                    <a:pt x="354423" y="99772"/>
                    <a:pt x="343123" y="88396"/>
                    <a:pt x="329153" y="88396"/>
                  </a:cubicBezTo>
                  <a:close/>
                  <a:moveTo>
                    <a:pt x="151927" y="75787"/>
                  </a:moveTo>
                  <a:cubicBezTo>
                    <a:pt x="158903" y="75787"/>
                    <a:pt x="164558" y="81442"/>
                    <a:pt x="164558" y="88418"/>
                  </a:cubicBezTo>
                  <a:cubicBezTo>
                    <a:pt x="164558" y="95394"/>
                    <a:pt x="158903" y="101049"/>
                    <a:pt x="151927" y="101049"/>
                  </a:cubicBezTo>
                  <a:cubicBezTo>
                    <a:pt x="144951" y="101049"/>
                    <a:pt x="139296" y="95394"/>
                    <a:pt x="139296" y="88418"/>
                  </a:cubicBezTo>
                  <a:cubicBezTo>
                    <a:pt x="139296" y="81442"/>
                    <a:pt x="144951" y="75787"/>
                    <a:pt x="151927" y="75787"/>
                  </a:cubicBezTo>
                  <a:close/>
                  <a:moveTo>
                    <a:pt x="468321" y="63156"/>
                  </a:moveTo>
                  <a:cubicBezTo>
                    <a:pt x="475350" y="63156"/>
                    <a:pt x="481045" y="68757"/>
                    <a:pt x="481045" y="75779"/>
                  </a:cubicBezTo>
                  <a:cubicBezTo>
                    <a:pt x="481045" y="79246"/>
                    <a:pt x="479621" y="82447"/>
                    <a:pt x="477308" y="84669"/>
                  </a:cubicBezTo>
                  <a:lnTo>
                    <a:pt x="300145" y="261752"/>
                  </a:lnTo>
                  <a:cubicBezTo>
                    <a:pt x="297831" y="263975"/>
                    <a:pt x="294628" y="265397"/>
                    <a:pt x="291157" y="265397"/>
                  </a:cubicBezTo>
                  <a:cubicBezTo>
                    <a:pt x="284217" y="265397"/>
                    <a:pt x="278522" y="259796"/>
                    <a:pt x="278522" y="252774"/>
                  </a:cubicBezTo>
                  <a:cubicBezTo>
                    <a:pt x="278522" y="249307"/>
                    <a:pt x="279946" y="246106"/>
                    <a:pt x="282259" y="243795"/>
                  </a:cubicBezTo>
                  <a:lnTo>
                    <a:pt x="459422" y="66801"/>
                  </a:lnTo>
                  <a:cubicBezTo>
                    <a:pt x="461647" y="64578"/>
                    <a:pt x="464850" y="63156"/>
                    <a:pt x="468321" y="63156"/>
                  </a:cubicBezTo>
                  <a:close/>
                  <a:moveTo>
                    <a:pt x="329153" y="63156"/>
                  </a:moveTo>
                  <a:cubicBezTo>
                    <a:pt x="357093" y="63156"/>
                    <a:pt x="379783" y="85730"/>
                    <a:pt x="379783" y="113725"/>
                  </a:cubicBezTo>
                  <a:cubicBezTo>
                    <a:pt x="379783" y="141632"/>
                    <a:pt x="357093" y="164206"/>
                    <a:pt x="329153" y="164206"/>
                  </a:cubicBezTo>
                  <a:cubicBezTo>
                    <a:pt x="301212" y="164206"/>
                    <a:pt x="278522" y="141632"/>
                    <a:pt x="278522" y="113725"/>
                  </a:cubicBezTo>
                  <a:cubicBezTo>
                    <a:pt x="278522" y="85730"/>
                    <a:pt x="301212" y="63156"/>
                    <a:pt x="329153" y="63156"/>
                  </a:cubicBezTo>
                  <a:close/>
                  <a:moveTo>
                    <a:pt x="25367" y="25239"/>
                  </a:moveTo>
                  <a:lnTo>
                    <a:pt x="25367" y="303314"/>
                  </a:lnTo>
                  <a:lnTo>
                    <a:pt x="116152" y="303314"/>
                  </a:lnTo>
                  <a:lnTo>
                    <a:pt x="134042" y="285451"/>
                  </a:lnTo>
                  <a:lnTo>
                    <a:pt x="151932" y="267499"/>
                  </a:lnTo>
                  <a:lnTo>
                    <a:pt x="169822" y="285451"/>
                  </a:lnTo>
                  <a:lnTo>
                    <a:pt x="187712" y="303314"/>
                  </a:lnTo>
                  <a:lnTo>
                    <a:pt x="582273" y="303314"/>
                  </a:lnTo>
                  <a:lnTo>
                    <a:pt x="582273" y="25239"/>
                  </a:lnTo>
                  <a:lnTo>
                    <a:pt x="187712" y="25239"/>
                  </a:lnTo>
                  <a:lnTo>
                    <a:pt x="169822" y="43102"/>
                  </a:lnTo>
                  <a:lnTo>
                    <a:pt x="151932" y="60965"/>
                  </a:lnTo>
                  <a:lnTo>
                    <a:pt x="134042" y="43102"/>
                  </a:lnTo>
                  <a:lnTo>
                    <a:pt x="116152" y="25239"/>
                  </a:lnTo>
                  <a:close/>
                  <a:moveTo>
                    <a:pt x="12639" y="0"/>
                  </a:moveTo>
                  <a:lnTo>
                    <a:pt x="126566" y="0"/>
                  </a:lnTo>
                  <a:lnTo>
                    <a:pt x="151932" y="25239"/>
                  </a:lnTo>
                  <a:lnTo>
                    <a:pt x="177210" y="0"/>
                  </a:lnTo>
                  <a:lnTo>
                    <a:pt x="595000" y="0"/>
                  </a:lnTo>
                  <a:cubicBezTo>
                    <a:pt x="601943" y="0"/>
                    <a:pt x="607639" y="5599"/>
                    <a:pt x="607639" y="12620"/>
                  </a:cubicBezTo>
                  <a:lnTo>
                    <a:pt x="607639" y="315933"/>
                  </a:lnTo>
                  <a:cubicBezTo>
                    <a:pt x="607639" y="322954"/>
                    <a:pt x="601943" y="328553"/>
                    <a:pt x="595000" y="328553"/>
                  </a:cubicBezTo>
                  <a:lnTo>
                    <a:pt x="177210" y="328553"/>
                  </a:lnTo>
                  <a:lnTo>
                    <a:pt x="151932" y="303314"/>
                  </a:lnTo>
                  <a:lnTo>
                    <a:pt x="126566" y="328553"/>
                  </a:lnTo>
                  <a:lnTo>
                    <a:pt x="12639" y="328553"/>
                  </a:lnTo>
                  <a:cubicBezTo>
                    <a:pt x="5696" y="328553"/>
                    <a:pt x="0" y="322954"/>
                    <a:pt x="0" y="315933"/>
                  </a:cubicBezTo>
                  <a:lnTo>
                    <a:pt x="0" y="12620"/>
                  </a:lnTo>
                  <a:cubicBezTo>
                    <a:pt x="0" y="5599"/>
                    <a:pt x="5696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04C590D-DAAB-4807-9937-DF4CEDBAC6D8}"/>
                </a:ext>
              </a:extLst>
            </p:cNvPr>
            <p:cNvSpPr/>
            <p:nvPr/>
          </p:nvSpPr>
          <p:spPr>
            <a:xfrm>
              <a:off x="9408368" y="5661248"/>
              <a:ext cx="836427" cy="548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昆仑保险经纪意健险大礼包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3DAD70F-5CC1-412D-8562-38A360F1C3FD}"/>
              </a:ext>
            </a:extLst>
          </p:cNvPr>
          <p:cNvSpPr txBox="1"/>
          <p:nvPr/>
        </p:nvSpPr>
        <p:spPr>
          <a:xfrm>
            <a:off x="4943872" y="1623432"/>
            <a:ext cx="60961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使用规则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Aft>
                <a:spcPts val="0"/>
              </a:spcAft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恭喜您获得昆仑保险经纪意健险大礼包，奖品由昆仑保险经纪提供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。您本人同意并认可昆仑保险经纪股份有限公司为本人投保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昆仑健康保险股份有限公司吉祥行交通工具团体意外伤害保险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，保额合计为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100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万元。本人已了解该保险产品的保险责任及相应内容。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请用微信扫描上方二维码或者直接在微信里搜索关注“昆仑保保”公众号领取奖品。</a:t>
            </a:r>
          </a:p>
          <a:p>
            <a:pPr>
              <a:spcAft>
                <a:spcPts val="0"/>
              </a:spcAft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关注“昆仑保保”微信公众号后，请按照公众号内指引，将您的姓名、身份证号和手机号发送给微信后台以便验证您的中奖信息。奖品生效后会给您验证的手机号码发送一个短信提醒。有任何疑问，请拨打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400-618-6600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客服热线联系昆仑保险经纪。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20074A-BD10-468A-BBDB-546B924CA5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30" y="3062022"/>
            <a:ext cx="823739" cy="8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1_问号">
  <a:themeElements>
    <a:clrScheme name="问号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qjyo40p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问号">
  <a:themeElements>
    <a:clrScheme name="问号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qjyo40p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问号">
  <a:themeElements>
    <a:clrScheme name="问号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qjyo40p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jyo40p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jyo40p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问号">
    <a:dk1>
      <a:srgbClr val="000000"/>
    </a:dk1>
    <a:lt1>
      <a:srgbClr val="FFFFFF"/>
    </a:lt1>
    <a:dk2>
      <a:srgbClr val="000000"/>
    </a:dk2>
    <a:lt2>
      <a:srgbClr val="B2B2B2"/>
    </a:lt2>
    <a:accent1>
      <a:srgbClr val="FF0517"/>
    </a:accent1>
    <a:accent2>
      <a:srgbClr val="BC000D"/>
    </a:accent2>
    <a:accent3>
      <a:srgbClr val="FFFFFF"/>
    </a:accent3>
    <a:accent4>
      <a:srgbClr val="000000"/>
    </a:accent4>
    <a:accent5>
      <a:srgbClr val="FFAAAB"/>
    </a:accent5>
    <a:accent6>
      <a:srgbClr val="AA000B"/>
    </a:accent6>
    <a:hlink>
      <a:srgbClr val="3A0004"/>
    </a:hlink>
    <a:folHlink>
      <a:srgbClr val="FF3B3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610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华文琥珀</vt:lpstr>
      <vt:lpstr>华文细黑</vt:lpstr>
      <vt:lpstr>宋体</vt:lpstr>
      <vt:lpstr>微软雅黑</vt:lpstr>
      <vt:lpstr>微软雅黑</vt:lpstr>
      <vt:lpstr>Arial</vt:lpstr>
      <vt:lpstr>Calibri</vt:lpstr>
      <vt:lpstr>1_问号</vt:lpstr>
      <vt:lpstr>问号</vt:lpstr>
      <vt:lpstr>2_问号</vt:lpstr>
      <vt:lpstr>1_Office 主题​​</vt:lpstr>
      <vt:lpstr>2_Office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贾 小龙</cp:lastModifiedBy>
  <cp:revision>1859</cp:revision>
  <cp:lastPrinted>2019-01-09T01:00:01Z</cp:lastPrinted>
  <dcterms:created xsi:type="dcterms:W3CDTF">2018-10-10T02:47:00Z</dcterms:created>
  <dcterms:modified xsi:type="dcterms:W3CDTF">2019-01-15T06:52:12Z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