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3BE"/>
    <a:srgbClr val="FFE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7" y="4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6D97-7209-49F1-A14C-120DB11F01DB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6B67-518E-4E8E-AA72-9AE2010A2D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6D97-7209-49F1-A14C-120DB11F01DB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6B67-518E-4E8E-AA72-9AE2010A2D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6D97-7209-49F1-A14C-120DB11F01DB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6B67-518E-4E8E-AA72-9AE2010A2D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6D97-7209-49F1-A14C-120DB11F01DB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6B67-518E-4E8E-AA72-9AE2010A2D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6D97-7209-49F1-A14C-120DB11F01DB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6B67-518E-4E8E-AA72-9AE2010A2D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6D97-7209-49F1-A14C-120DB11F01DB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6B67-518E-4E8E-AA72-9AE2010A2D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6D97-7209-49F1-A14C-120DB11F01DB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6B67-518E-4E8E-AA72-9AE2010A2D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6D97-7209-49F1-A14C-120DB11F01DB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6B67-518E-4E8E-AA72-9AE2010A2D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6D97-7209-49F1-A14C-120DB11F01DB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6B67-518E-4E8E-AA72-9AE2010A2D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6D97-7209-49F1-A14C-120DB11F01DB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6B67-518E-4E8E-AA72-9AE2010A2D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6D97-7209-49F1-A14C-120DB11F01DB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6B67-518E-4E8E-AA72-9AE2010A2D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6D97-7209-49F1-A14C-120DB11F01DB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6B67-518E-4E8E-AA72-9AE2010A2D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122098" y="-110250"/>
            <a:ext cx="5314554" cy="645951"/>
          </a:xfrm>
        </p:spPr>
        <p:txBody>
          <a:bodyPr>
            <a:normAutofit/>
          </a:bodyPr>
          <a:lstStyle/>
          <a:p>
            <a:pPr algn="ctr" fontAlgn="auto">
              <a:lnSpc>
                <a:spcPts val="3860"/>
              </a:lnSpc>
            </a:pP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四川大学大学生创新创业训练计划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中期检查报告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30935" y="660591"/>
            <a:ext cx="7755255" cy="1539145"/>
          </a:xfrm>
        </p:spPr>
        <p:txBody>
          <a:bodyPr>
            <a:noAutofit/>
          </a:bodyPr>
          <a:lstStyle/>
          <a:p>
            <a:pPr algn="just" fontAlgn="auto">
              <a:lnSpc>
                <a:spcPts val="2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技术的机场设备定位及导航系统</a:t>
            </a:r>
          </a:p>
          <a:p>
            <a:pPr algn="just" fontAlgn="auto">
              <a:lnSpc>
                <a:spcPts val="2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项目类别：创新训练类</a:t>
            </a:r>
          </a:p>
          <a:p>
            <a:pPr algn="just" fontAlgn="auto">
              <a:lnSpc>
                <a:spcPts val="2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人：王高远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2019141470092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院（系）：计算机学院</a:t>
            </a:r>
          </a:p>
          <a:p>
            <a:pPr algn="just" fontAlgn="auto">
              <a:lnSpc>
                <a:spcPts val="2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指导老师：方智阳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指导老师专业：信息安全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16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90600" y="539515"/>
            <a:ext cx="7895590" cy="10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78747" y="3266345"/>
            <a:ext cx="7895590" cy="141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项目摘要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本项目通过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RTK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Real-Time Kinematic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，实时动态）载波相位差分技术，将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RTK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动站模块安装在机场各特种车辆、专用设备（以下简称设备）上，实现对机场各设备的厘米级精度定位，构建起对机场各地面物体的智能化监控与导航系统，并将各物体位置通过可视化界面展示出来，同时给予最优路径规划建议，为机场的各项调度提供数据支持与安全保障，避免机场道路拥堵甚至车辆碰撞情况的发生，进而减少由此引发的机场航班延误，提高机场通勤效率。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68C9989-E12C-4B2A-AD0D-DC9940BAF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172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802" y="71665"/>
            <a:ext cx="8368665" cy="2971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技术的机场设备定位及导航系统                  负 责 人：王高远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	                     </a:t>
            </a:r>
            <a:endParaRPr lang="zh-CN" altLang="en-US" sz="1800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77827" y="368845"/>
            <a:ext cx="8668202" cy="371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30675" y="871189"/>
            <a:ext cx="2594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研究进展（创新类项目）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0675" y="1871555"/>
            <a:ext cx="2431052" cy="177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经费执行率：</a:t>
            </a:r>
            <a:r>
              <a:rPr lang="zh-CN" altLang="en-US" u="sng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u="sng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</a:t>
            </a:r>
          </a:p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请按下面公式自行计算填写：</a:t>
            </a:r>
          </a:p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经费执行率（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已执行经费（元）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已划拨经费（元）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</a:p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（注：已划拨经费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校级立项经费*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65%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3185425" y="444867"/>
            <a:ext cx="532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kern="2200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四川大学</a:t>
            </a:r>
            <a:r>
              <a:rPr lang="zh-CN" altLang="zh-CN" b="1" kern="2200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大学生</a:t>
            </a:r>
            <a:r>
              <a:rPr lang="zh-CN" altLang="zh-CN" b="1" kern="2200" dirty="0">
                <a:solidFill>
                  <a:srgbClr val="7030A0"/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创新</a:t>
            </a:r>
            <a:r>
              <a:rPr lang="zh-CN" altLang="zh-CN" b="1" kern="2200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项目成熟度量表</a:t>
            </a:r>
            <a:r>
              <a:rPr lang="zh-CN" altLang="en-US" b="1" kern="2200" dirty="0">
                <a:latin typeface="Tahoma" panose="020B060403050404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（征求意见稿）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2454" y="4963507"/>
            <a:ext cx="25317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说明：请提供项目成熟度目前达到的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最高级别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对应的支撑材料。如成熟度已达到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级，则只需提供实验记录照片和数据图表截图，不需提供成熟度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级对应的原料购买发票和仪器设备照片。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4833207"/>
              </p:ext>
            </p:extLst>
          </p:nvPr>
        </p:nvGraphicFramePr>
        <p:xfrm>
          <a:off x="2669186" y="815222"/>
          <a:ext cx="6394088" cy="59151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成熟度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判断标准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支撑材料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是否达成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44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0.9 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产出论文、专利、竞赛获奖等标志性成果</a:t>
                      </a:r>
                      <a:r>
                        <a:rPr lang="zh-CN" altLang="en-US" sz="11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、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产生了一定的影响力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论文投稿或接收函、专利受理证书、竞赛奖状 、会议报告入选证明、论文被引用情况、查新报告、建议获批示情况等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4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0.8 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形成比较完整的论文、专利、作品 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文本、作品的照片或视频 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3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0.7 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形成了包括文献综述、解决方案和实验结果讨论在内的论文、专利等的初稿或作品原型样品 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论文专利初稿、样品照片 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1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0.6 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根据任务书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,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采用科学方法全面的比较分析了数据，获得创新成果，达到了预期结果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实验或调查结果分析报告，含数据图表 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91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Tahoma"/>
                          <a:ea typeface="微软雅黑"/>
                          <a:cs typeface="Times New Roman"/>
                        </a:rPr>
                        <a:t>0.5 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ahoma"/>
                          <a:ea typeface="微软雅黑"/>
                          <a:cs typeface="Times New Roman"/>
                        </a:rPr>
                        <a:t>开展多次实验或调查，记录了一批数据，采用了科学方法，做了初步的数据整理和分析 ，并产生了进一步实验或调查的计划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ahoma"/>
                          <a:ea typeface="微软雅黑"/>
                          <a:cs typeface="Times New Roman"/>
                        </a:rPr>
                        <a:t>实验或调查记录，数据图表，下一步计划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4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Tahoma"/>
                          <a:ea typeface="微软雅黑"/>
                          <a:cs typeface="Times New Roman"/>
                        </a:rPr>
                        <a:t>0.4 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ahoma"/>
                          <a:ea typeface="微软雅黑"/>
                          <a:cs typeface="Times New Roman"/>
                        </a:rPr>
                        <a:t>完成项目创新的初步实验、测试和数据调查，并记录了一些数据 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ahoma"/>
                          <a:ea typeface="微软雅黑"/>
                          <a:cs typeface="Times New Roman"/>
                        </a:rPr>
                        <a:t>实验或调查记录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91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Tahoma"/>
                          <a:ea typeface="微软雅黑"/>
                          <a:cs typeface="Times New Roman"/>
                        </a:rPr>
                        <a:t>0.3 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ahoma"/>
                          <a:ea typeface="微软雅黑"/>
                          <a:cs typeface="Times New Roman"/>
                        </a:rPr>
                        <a:t>选定研发路径，学生就项目开展所必需的平台、场地、仪器、设备、原料、经费等取得负责教师认可，做好开展实验的准备 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ahoma"/>
                          <a:ea typeface="微软雅黑"/>
                          <a:cs typeface="Times New Roman"/>
                        </a:rPr>
                        <a:t>照片、发票 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424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Tahoma"/>
                          <a:ea typeface="微软雅黑"/>
                          <a:cs typeface="Times New Roman"/>
                        </a:rPr>
                        <a:t>0.2 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ahoma"/>
                          <a:ea typeface="微软雅黑"/>
                          <a:cs typeface="Times New Roman"/>
                        </a:rPr>
                        <a:t>已组建学生团队，获得教师有效指导，论证项目目标和可行性，明确分工、形成立项申报书 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ahoma"/>
                          <a:ea typeface="微软雅黑"/>
                          <a:cs typeface="Times New Roman"/>
                        </a:rPr>
                        <a:t>项目申报书 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90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Tahoma"/>
                          <a:ea typeface="微软雅黑"/>
                          <a:cs typeface="Times New Roman"/>
                        </a:rPr>
                        <a:t>0.1 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ahoma"/>
                        <a:ea typeface="微软雅黑"/>
                        <a:cs typeface="Times New Roman"/>
                      </a:endParaRP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ahoma"/>
                          <a:ea typeface="微软雅黑"/>
                          <a:cs typeface="Times New Roman"/>
                        </a:rPr>
                        <a:t>提出创新性想法，完成文献查阅 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ahoma"/>
                          <a:ea typeface="微软雅黑"/>
                          <a:cs typeface="Times New Roman"/>
                        </a:rPr>
                        <a:t>文献目录及综述</a:t>
                      </a:r>
                    </a:p>
                  </a:txBody>
                  <a:tcPr marL="87183" marR="87183" marT="43592" marB="43592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810" y="118367"/>
            <a:ext cx="8368665" cy="2971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技术的机场设备定位及导航系统                  负 责 人：王高远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</a:t>
            </a:r>
            <a:endParaRPr lang="zh-CN" altLang="en-US" sz="18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F42A447-05E7-4EA3-9129-2C75AD32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58" y="957074"/>
            <a:ext cx="2212461" cy="3770034"/>
          </a:xfrm>
        </p:spPr>
      </p:pic>
      <p:cxnSp>
        <p:nvCxnSpPr>
          <p:cNvPr id="5" name="直接连接符 4"/>
          <p:cNvCxnSpPr/>
          <p:nvPr/>
        </p:nvCxnSpPr>
        <p:spPr>
          <a:xfrm>
            <a:off x="511810" y="415547"/>
            <a:ext cx="81514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2A424214-1F29-4B4B-8A45-E3742E5F2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3" y="1256586"/>
            <a:ext cx="2683796" cy="34705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1E1645D-0CCD-41A3-8250-678D9AD8AC5B}"/>
              </a:ext>
            </a:extLst>
          </p:cNvPr>
          <p:cNvSpPr txBox="1"/>
          <p:nvPr/>
        </p:nvSpPr>
        <p:spPr>
          <a:xfrm>
            <a:off x="2001888" y="5401223"/>
            <a:ext cx="23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模块配置文件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63B0F4-9695-40E7-9E76-C5CA4C3B71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2" y="912245"/>
            <a:ext cx="5656984" cy="39922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CB7B788-1677-4DF8-B732-FD856BD21CDC}"/>
              </a:ext>
            </a:extLst>
          </p:cNvPr>
          <p:cNvSpPr txBox="1"/>
          <p:nvPr/>
        </p:nvSpPr>
        <p:spPr>
          <a:xfrm>
            <a:off x="7542557" y="5401223"/>
            <a:ext cx="204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接收原始数据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783947-26B6-423F-BA64-F948BAC53567}"/>
              </a:ext>
            </a:extLst>
          </p:cNvPr>
          <p:cNvSpPr txBox="1"/>
          <p:nvPr/>
        </p:nvSpPr>
        <p:spPr>
          <a:xfrm>
            <a:off x="448235" y="542912"/>
            <a:ext cx="1607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支撑材料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810" y="92489"/>
            <a:ext cx="8368665" cy="2971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技术的机场设备定位及导航系统                  负 责 人：王高远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endParaRPr lang="zh-CN" altLang="en-US" sz="18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11810" y="389669"/>
            <a:ext cx="81514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11811" y="589987"/>
            <a:ext cx="20520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支撑材料（续）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CF301C-6E24-4521-95ED-E792266641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9" y="1045884"/>
            <a:ext cx="4343660" cy="29234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C3CD4D-C9B7-4D7B-B3A8-CBA7C10E6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189" y="627297"/>
            <a:ext cx="4269223" cy="33647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33086E-E790-434A-A866-75ABA50626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9" y="3969333"/>
            <a:ext cx="4343660" cy="23301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150816-C423-46F8-98DF-8E79EDE83C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189" y="3985768"/>
            <a:ext cx="3802380" cy="21107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E1A6B8-42B6-4468-9423-05929420CB83}"/>
              </a:ext>
            </a:extLst>
          </p:cNvPr>
          <p:cNvSpPr txBox="1"/>
          <p:nvPr/>
        </p:nvSpPr>
        <p:spPr>
          <a:xfrm>
            <a:off x="10333318" y="1458259"/>
            <a:ext cx="9741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RTKLIB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304" y="101113"/>
            <a:ext cx="8368665" cy="2971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技术的机场设备定位及导航系统                  负 责 人：王高远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</a:t>
            </a:r>
            <a:endParaRPr lang="zh-CN" altLang="en-US" sz="18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77304" y="398293"/>
            <a:ext cx="81514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32549" y="566077"/>
            <a:ext cx="239592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支撑材料（续）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4C30141-E0AD-443C-9D78-1D47974EC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14781"/>
              </p:ext>
            </p:extLst>
          </p:nvPr>
        </p:nvGraphicFramePr>
        <p:xfrm>
          <a:off x="1584176" y="1488146"/>
          <a:ext cx="8707306" cy="3832734"/>
        </p:xfrm>
        <a:graphic>
          <a:graphicData uri="http://schemas.openxmlformats.org/drawingml/2006/table">
            <a:tbl>
              <a:tblPr/>
              <a:tblGrid>
                <a:gridCol w="2551542">
                  <a:extLst>
                    <a:ext uri="{9D8B030D-6E8A-4147-A177-3AD203B41FA5}">
                      <a16:colId xmlns:a16="http://schemas.microsoft.com/office/drawing/2014/main" val="1314205960"/>
                    </a:ext>
                  </a:extLst>
                </a:gridCol>
                <a:gridCol w="1284941">
                  <a:extLst>
                    <a:ext uri="{9D8B030D-6E8A-4147-A177-3AD203B41FA5}">
                      <a16:colId xmlns:a16="http://schemas.microsoft.com/office/drawing/2014/main" val="584814764"/>
                    </a:ext>
                  </a:extLst>
                </a:gridCol>
                <a:gridCol w="2516094">
                  <a:extLst>
                    <a:ext uri="{9D8B030D-6E8A-4147-A177-3AD203B41FA5}">
                      <a16:colId xmlns:a16="http://schemas.microsoft.com/office/drawing/2014/main" val="3769049239"/>
                    </a:ext>
                  </a:extLst>
                </a:gridCol>
                <a:gridCol w="2354729">
                  <a:extLst>
                    <a:ext uri="{9D8B030D-6E8A-4147-A177-3AD203B41FA5}">
                      <a16:colId xmlns:a16="http://schemas.microsoft.com/office/drawing/2014/main" val="3054859233"/>
                    </a:ext>
                  </a:extLst>
                </a:gridCol>
              </a:tblGrid>
              <a:tr h="644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阶段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时间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任务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结果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2930"/>
                  </a:ext>
                </a:extLst>
              </a:tr>
              <a:tr h="8528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多流动站数据解算物体具体体积</a:t>
                      </a:r>
                      <a:endParaRPr lang="zh-CN" altLang="en-US" sz="12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2021.5</a:t>
                      </a:r>
                      <a:endParaRPr lang="zh-CN" altLang="en-US" sz="12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）通过多个流动站定位数据解算出物体体积</a:t>
                      </a:r>
                      <a:endParaRPr lang="zh-CN" altLang="en-US" sz="12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）通过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LORA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网关和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ESP32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实现数据传输</a:t>
                      </a:r>
                      <a:endParaRPr lang="en-US" altLang="zh-CN" sz="1200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）利用</a:t>
                      </a:r>
                      <a:r>
                        <a:rPr lang="en-US" altLang="zh-CN" sz="1200" dirty="0" err="1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widora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解算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RTK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</a:t>
                      </a:r>
                      <a:endParaRPr lang="zh-CN" altLang="en-US" sz="12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）多个物体位置数据的同时跟踪与记录</a:t>
                      </a:r>
                      <a:endParaRPr lang="en-US" altLang="zh-CN" sz="1200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）通过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LORA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实现基准站与流动站远距离数据传输</a:t>
                      </a:r>
                      <a:endParaRPr lang="zh-CN" altLang="en-US" sz="12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79332"/>
                  </a:ext>
                </a:extLst>
              </a:tr>
              <a:tr h="10423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实际场景模拟测试与基准站位置设置</a:t>
                      </a:r>
                      <a:endParaRPr lang="zh-CN" altLang="en-US" sz="12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2021.6</a:t>
                      </a:r>
                      <a:endParaRPr lang="zh-CN" altLang="en-US" sz="12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）采集具体某一机场的地面数据</a:t>
                      </a:r>
                      <a:endParaRPr lang="zh-CN" altLang="en-US" sz="12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）实现对物体的定位跟踪</a:t>
                      </a:r>
                      <a:endParaRPr lang="en-US" altLang="zh-CN" sz="1200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LORA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服务器搭建</a:t>
                      </a:r>
                      <a:endParaRPr lang="zh-CN" altLang="en-US" sz="12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）对机场物体位置的跟踪与数据的实时回传，在预期时间内收敛出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RTK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整数解。</a:t>
                      </a:r>
                      <a:endParaRPr lang="en-US" altLang="zh-CN" sz="1200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）实现机场具体场景的应用</a:t>
                      </a:r>
                      <a:endParaRPr lang="zh-CN" altLang="en-US" sz="12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8279"/>
                  </a:ext>
                </a:extLst>
              </a:tr>
              <a:tr h="1231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图形化界面设计和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LORA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服务器搭建</a:t>
                      </a:r>
                      <a:endParaRPr lang="zh-CN" altLang="en-US" sz="12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2021.7-2021.9</a:t>
                      </a:r>
                      <a:endParaRPr lang="zh-CN" altLang="en-US" sz="12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）用户端图形化界面的编程设计</a:t>
                      </a:r>
                      <a:endParaRPr lang="zh-CN" altLang="en-US" sz="12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）服务器各项数据与用户端界面显示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的协调</a:t>
                      </a:r>
                      <a:endParaRPr lang="zh-CN" altLang="en-US" sz="12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）用户图形化界面的显示</a:t>
                      </a:r>
                      <a:endParaRPr lang="zh-CN" altLang="en-US" sz="12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）物体路径导航建议与各项错误预警</a:t>
                      </a:r>
                      <a:endParaRPr lang="zh-CN" altLang="en-US" sz="12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381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8686FC1-407C-49C6-912B-B26573FA0674}"/>
              </a:ext>
            </a:extLst>
          </p:cNvPr>
          <p:cNvSpPr txBox="1"/>
          <p:nvPr/>
        </p:nvSpPr>
        <p:spPr>
          <a:xfrm>
            <a:off x="998392" y="1004145"/>
            <a:ext cx="1464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下一步计划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6a7e8d8-8d84-41a8-8aa2-cb96c855c66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895</Words>
  <Application>Microsoft Office PowerPoint</Application>
  <PresentationFormat>宽屏</PresentationFormat>
  <Paragraphs>135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微软雅黑</vt:lpstr>
      <vt:lpstr>微软雅黑 Light</vt:lpstr>
      <vt:lpstr>Arial</vt:lpstr>
      <vt:lpstr>Calibri</vt:lpstr>
      <vt:lpstr>Calibri Light</vt:lpstr>
      <vt:lpstr>Tahoma</vt:lpstr>
      <vt:lpstr>Office 主题</vt:lpstr>
      <vt:lpstr>四川大学大学生创新创业训练计划中期检查报告</vt:lpstr>
      <vt:lpstr>项目名称：基于RTK技术的机场设备定位及导航系统                  负 责 人：王高远                              </vt:lpstr>
      <vt:lpstr>项目名称：基于RTK技术的机场设备定位及导航系统                  负 责 人：王高远                       </vt:lpstr>
      <vt:lpstr>项目名称：基于RTK技术的机场设备定位及导航系统                  负 责 人：王高远                     </vt:lpstr>
      <vt:lpstr>项目名称：基于RTK技术的机场设备定位及导航系统                  负 责 人：王高远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四川大学大学生创新创业训练计划 中期检查</dc:title>
  <dc:creator>zs</dc:creator>
  <cp:lastModifiedBy>王 高远</cp:lastModifiedBy>
  <cp:revision>75</cp:revision>
  <dcterms:created xsi:type="dcterms:W3CDTF">2021-03-29T01:45:00Z</dcterms:created>
  <dcterms:modified xsi:type="dcterms:W3CDTF">2021-04-26T07:27:59Z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1A92F7F65C0A4EEAA8FD22E8A95F914D</vt:lpwstr>
  </property>
  <property fmtid="{D5CDD505-2E9C-101B-9397-08002B2CF9AE}" pid="3" name="KSOProductBuildVer">
    <vt:lpwstr>2052-11.1.0.10356</vt:lpwstr>
  </property>
</Properties>
</file>