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3.jpg" ContentType="image/jpeg"/>
  <Override PartName="/ppt/media/image4.jpg" ContentType="image/jpeg"/>
  <Override PartName="/ppt/media/image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16"/>
  </p:notesMasterIdLst>
  <p:sldIdLst>
    <p:sldId id="288" r:id="rId3"/>
    <p:sldId id="294" r:id="rId4"/>
    <p:sldId id="286" r:id="rId5"/>
    <p:sldId id="312" r:id="rId6"/>
    <p:sldId id="295" r:id="rId7"/>
    <p:sldId id="304" r:id="rId8"/>
    <p:sldId id="313" r:id="rId9"/>
    <p:sldId id="289" r:id="rId10"/>
    <p:sldId id="315" r:id="rId11"/>
    <p:sldId id="297" r:id="rId12"/>
    <p:sldId id="314" r:id="rId13"/>
    <p:sldId id="311" r:id="rId14"/>
    <p:sldId id="293" r:id="rId15"/>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9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3B3C"/>
    <a:srgbClr val="1F2020"/>
    <a:srgbClr val="FEC001"/>
    <a:srgbClr val="3A4161"/>
    <a:srgbClr val="CDBF97"/>
    <a:srgbClr val="8D7545"/>
    <a:srgbClr val="ECE8E5"/>
    <a:srgbClr val="E4CBCB"/>
    <a:srgbClr val="A88755"/>
    <a:srgbClr val="263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660"/>
  </p:normalViewPr>
  <p:slideViewPr>
    <p:cSldViewPr snapToGrid="0">
      <p:cViewPr varScale="1">
        <p:scale>
          <a:sx n="84" d="100"/>
          <a:sy n="84" d="100"/>
        </p:scale>
        <p:origin x="403" y="-581"/>
      </p:cViewPr>
      <p:guideLst>
        <p:guide orient="horz" pos="3294"/>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7D22-AD28-43FC-8EB4-B134A7D334C3}" type="datetimeFigureOut">
              <a:rPr lang="zh-CN" altLang="en-US" smtClean="0"/>
              <a:t>2023/1/2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8EFA-96ED-4A18-B46D-8BDC030E3AF6}" type="slidenum">
              <a:rPr lang="zh-CN" altLang="en-US" smtClean="0"/>
              <a:t>‹#›</a:t>
            </a:fld>
            <a:endParaRPr lang="zh-CN" altLang="en-US"/>
          </a:p>
        </p:txBody>
      </p:sp>
    </p:spTree>
    <p:extLst>
      <p:ext uri="{BB962C8B-B14F-4D97-AF65-F5344CB8AC3E}">
        <p14:creationId xmlns:p14="http://schemas.microsoft.com/office/powerpoint/2010/main" val="421636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5382702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2023/1/2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963732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2023/1/2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3934804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690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62A54-BD19-459D-88C9-D99366884B8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1910945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xmlns:a16="http://schemas.microsoft.com/office/drawing/2014/main">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4651864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7971180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482918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8356893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7485760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71113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65991" y="657384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96923637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32157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 空心 7">
            <a:extLst>
              <a:ext uri="{FF2B5EF4-FFF2-40B4-BE49-F238E27FC236}">
                <a16:creationId xmlns:a16="http://schemas.microsoft.com/office/drawing/2014/main" id="{41CFE8E0-D6F5-4171-B897-033F80649E9A}"/>
              </a:ext>
            </a:extLst>
          </p:cNvPr>
          <p:cNvSpPr/>
          <p:nvPr/>
        </p:nvSpPr>
        <p:spPr>
          <a:xfrm>
            <a:off x="-2430780" y="1127760"/>
            <a:ext cx="4861560" cy="4861560"/>
          </a:xfrm>
          <a:prstGeom prst="don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矩形: 圆角 8">
            <a:extLst>
              <a:ext uri="{FF2B5EF4-FFF2-40B4-BE49-F238E27FC236}">
                <a16:creationId xmlns:a16="http://schemas.microsoft.com/office/drawing/2014/main" id="{A951829D-3DA0-4399-A2A5-94D2F14A02B1}"/>
              </a:ext>
            </a:extLst>
          </p:cNvPr>
          <p:cNvSpPr/>
          <p:nvPr/>
        </p:nvSpPr>
        <p:spPr>
          <a:xfrm>
            <a:off x="1239756" y="953440"/>
            <a:ext cx="9712488" cy="5035880"/>
          </a:xfrm>
          <a:prstGeom prst="roundRect">
            <a:avLst>
              <a:gd name="adj" fmla="val 0"/>
            </a:avLst>
          </a:prstGeom>
          <a:solidFill>
            <a:srgbClr val="3A4161"/>
          </a:solidFill>
          <a:ln>
            <a:noFill/>
          </a:ln>
          <a:effectLst>
            <a:outerShdw blurRad="812800" dist="342900" dir="5100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a:extLst>
              <a:ext uri="{FF2B5EF4-FFF2-40B4-BE49-F238E27FC236}">
                <a16:creationId xmlns:a16="http://schemas.microsoft.com/office/drawing/2014/main" id="{05BAE98E-C10E-490F-AD77-E9829B2938D9}"/>
              </a:ext>
            </a:extLst>
          </p:cNvPr>
          <p:cNvSpPr/>
          <p:nvPr/>
        </p:nvSpPr>
        <p:spPr>
          <a:xfrm>
            <a:off x="2775698" y="1883009"/>
            <a:ext cx="3191744" cy="3191744"/>
          </a:xfrm>
          <a:prstGeom prst="ellipse">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圆: 空心 10">
            <a:extLst>
              <a:ext uri="{FF2B5EF4-FFF2-40B4-BE49-F238E27FC236}">
                <a16:creationId xmlns:a16="http://schemas.microsoft.com/office/drawing/2014/main" id="{18432998-EAC4-4FE6-8B6B-A1692A739111}"/>
              </a:ext>
            </a:extLst>
          </p:cNvPr>
          <p:cNvSpPr/>
          <p:nvPr/>
        </p:nvSpPr>
        <p:spPr>
          <a:xfrm>
            <a:off x="8669944" y="3038303"/>
            <a:ext cx="4861560" cy="4861560"/>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文本框 11">
            <a:extLst>
              <a:ext uri="{FF2B5EF4-FFF2-40B4-BE49-F238E27FC236}">
                <a16:creationId xmlns:a16="http://schemas.microsoft.com/office/drawing/2014/main" id="{10016C22-B7D5-4283-BE65-981979819B93}"/>
              </a:ext>
            </a:extLst>
          </p:cNvPr>
          <p:cNvSpPr txBox="1"/>
          <p:nvPr/>
        </p:nvSpPr>
        <p:spPr>
          <a:xfrm>
            <a:off x="3359297" y="2965553"/>
            <a:ext cx="5533691" cy="1107996"/>
          </a:xfrm>
          <a:prstGeom prst="rect">
            <a:avLst/>
          </a:prstGeom>
          <a:noFill/>
        </p:spPr>
        <p:txBody>
          <a:bodyPr wrap="square" rtlCol="0">
            <a:spAutoFit/>
          </a:bodyPr>
          <a:lstStyle/>
          <a:p>
            <a:r>
              <a:rPr lang="zh-CN" altLang="en-US" sz="4800" b="1">
                <a:effectLst>
                  <a:outerShdw blurRad="38100" dist="38100" dir="2700000" algn="tl">
                    <a:srgbClr val="000000">
                      <a:alpha val="43137"/>
                    </a:srgbClr>
                  </a:outerShdw>
                </a:effectLst>
                <a:cs typeface="+mn-ea"/>
                <a:sym typeface="+mn-lt"/>
              </a:rPr>
              <a:t>网络词典 </a:t>
            </a:r>
            <a:r>
              <a:rPr lang="zh-CN" altLang="en-US" sz="6600" b="1">
                <a:solidFill>
                  <a:schemeClr val="bg1"/>
                </a:solidFill>
                <a:effectLst>
                  <a:outerShdw blurRad="38100" dist="38100" dir="2700000" algn="tl">
                    <a:srgbClr val="000000">
                      <a:alpha val="43137"/>
                    </a:srgbClr>
                  </a:outerShdw>
                </a:effectLst>
                <a:cs typeface="+mn-ea"/>
                <a:sym typeface="+mn-lt"/>
              </a:rPr>
              <a:t>客户端</a:t>
            </a:r>
            <a:endParaRPr lang="zh-CN" altLang="en-US" sz="5400" b="1" dirty="0">
              <a:solidFill>
                <a:schemeClr val="bg1"/>
              </a:solidFill>
              <a:effectLst>
                <a:outerShdw blurRad="38100" dist="38100" dir="2700000" algn="tl">
                  <a:srgbClr val="000000">
                    <a:alpha val="43137"/>
                  </a:srgbClr>
                </a:outerShdw>
              </a:effectLst>
              <a:cs typeface="+mn-ea"/>
              <a:sym typeface="+mn-lt"/>
            </a:endParaRPr>
          </a:p>
        </p:txBody>
      </p:sp>
      <p:sp>
        <p:nvSpPr>
          <p:cNvPr id="19" name="Oval 1576">
            <a:extLst>
              <a:ext uri="{FF2B5EF4-FFF2-40B4-BE49-F238E27FC236}">
                <a16:creationId xmlns:a16="http://schemas.microsoft.com/office/drawing/2014/main" id="{4188257C-9C90-4181-8D33-6695C54E76DA}"/>
              </a:ext>
            </a:extLst>
          </p:cNvPr>
          <p:cNvSpPr/>
          <p:nvPr/>
        </p:nvSpPr>
        <p:spPr>
          <a:xfrm>
            <a:off x="8669944" y="1453996"/>
            <a:ext cx="71903" cy="719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21" name="alarm-bell_72693">
            <a:extLst>
              <a:ext uri="{FF2B5EF4-FFF2-40B4-BE49-F238E27FC236}">
                <a16:creationId xmlns:a16="http://schemas.microsoft.com/office/drawing/2014/main" id="{084DFD71-B5AA-437F-9B81-6FF267B76DC2}"/>
              </a:ext>
            </a:extLst>
          </p:cNvPr>
          <p:cNvSpPr>
            <a:spLocks noChangeAspect="1"/>
          </p:cNvSpPr>
          <p:nvPr/>
        </p:nvSpPr>
        <p:spPr bwMode="auto">
          <a:xfrm>
            <a:off x="10268644" y="3608136"/>
            <a:ext cx="273615" cy="30484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585" h="607851">
                <a:moveTo>
                  <a:pt x="205579" y="557256"/>
                </a:moveTo>
                <a:cubicBezTo>
                  <a:pt x="226318" y="557852"/>
                  <a:pt x="248697" y="558150"/>
                  <a:pt x="272793" y="558150"/>
                </a:cubicBezTo>
                <a:cubicBezTo>
                  <a:pt x="296888" y="558150"/>
                  <a:pt x="319268" y="557852"/>
                  <a:pt x="340006" y="557256"/>
                </a:cubicBezTo>
                <a:cubicBezTo>
                  <a:pt x="331651" y="586465"/>
                  <a:pt x="304721" y="607851"/>
                  <a:pt x="272793" y="607851"/>
                </a:cubicBezTo>
                <a:cubicBezTo>
                  <a:pt x="240864" y="607851"/>
                  <a:pt x="213934" y="586465"/>
                  <a:pt x="205579" y="557256"/>
                </a:cubicBezTo>
                <a:close/>
                <a:moveTo>
                  <a:pt x="272793" y="0"/>
                </a:moveTo>
                <a:cubicBezTo>
                  <a:pt x="376035" y="0"/>
                  <a:pt x="459733" y="117091"/>
                  <a:pt x="459733" y="261443"/>
                </a:cubicBezTo>
                <a:cubicBezTo>
                  <a:pt x="459733" y="405870"/>
                  <a:pt x="746110" y="522961"/>
                  <a:pt x="272793" y="522961"/>
                </a:cubicBezTo>
                <a:cubicBezTo>
                  <a:pt x="-200525" y="522961"/>
                  <a:pt x="85852" y="405870"/>
                  <a:pt x="85852" y="261443"/>
                </a:cubicBezTo>
                <a:cubicBezTo>
                  <a:pt x="85852" y="117091"/>
                  <a:pt x="169550" y="0"/>
                  <a:pt x="272793" y="0"/>
                </a:cubicBezTo>
                <a:close/>
              </a:path>
            </a:pathLst>
          </a:custGeom>
          <a:solidFill>
            <a:srgbClr val="3A4161"/>
          </a:solidFill>
          <a:ln>
            <a:noFill/>
          </a:ln>
        </p:spPr>
        <p:txBody>
          <a:bodyPr/>
          <a:lstStyle/>
          <a:p>
            <a:endParaRPr lang="zh-CN" altLang="en-US">
              <a:cs typeface="+mn-ea"/>
              <a:sym typeface="+mn-lt"/>
            </a:endParaRPr>
          </a:p>
        </p:txBody>
      </p:sp>
      <p:sp>
        <p:nvSpPr>
          <p:cNvPr id="24" name="alarm-bell_72693">
            <a:extLst>
              <a:ext uri="{FF2B5EF4-FFF2-40B4-BE49-F238E27FC236}">
                <a16:creationId xmlns:a16="http://schemas.microsoft.com/office/drawing/2014/main" id="{DC5F8C10-35AE-47E5-802E-65B6A0F2BED7}"/>
              </a:ext>
            </a:extLst>
          </p:cNvPr>
          <p:cNvSpPr>
            <a:spLocks noChangeAspect="1"/>
          </p:cNvSpPr>
          <p:nvPr/>
        </p:nvSpPr>
        <p:spPr bwMode="auto">
          <a:xfrm>
            <a:off x="9457452" y="4348916"/>
            <a:ext cx="274456" cy="304842"/>
          </a:xfrm>
          <a:custGeom>
            <a:avLst/>
            <a:gdLst>
              <a:gd name="connsiteX0" fmla="*/ 457229 w 546247"/>
              <a:gd name="connsiteY0" fmla="*/ 456559 h 606722"/>
              <a:gd name="connsiteX1" fmla="*/ 490969 w 546247"/>
              <a:gd name="connsiteY1" fmla="*/ 466692 h 606722"/>
              <a:gd name="connsiteX2" fmla="*/ 518656 w 546247"/>
              <a:gd name="connsiteY2" fmla="*/ 517890 h 606722"/>
              <a:gd name="connsiteX3" fmla="*/ 484115 w 546247"/>
              <a:gd name="connsiteY3" fmla="*/ 572998 h 606722"/>
              <a:gd name="connsiteX4" fmla="*/ 457229 w 546247"/>
              <a:gd name="connsiteY4" fmla="*/ 579131 h 606722"/>
              <a:gd name="connsiteX5" fmla="*/ 405951 w 546247"/>
              <a:gd name="connsiteY5" fmla="*/ 551577 h 606722"/>
              <a:gd name="connsiteX6" fmla="*/ 395802 w 546247"/>
              <a:gd name="connsiteY6" fmla="*/ 517890 h 606722"/>
              <a:gd name="connsiteX7" fmla="*/ 423489 w 546247"/>
              <a:gd name="connsiteY7" fmla="*/ 466692 h 606722"/>
              <a:gd name="connsiteX8" fmla="*/ 442095 w 546247"/>
              <a:gd name="connsiteY8" fmla="*/ 458426 h 606722"/>
              <a:gd name="connsiteX9" fmla="*/ 457229 w 546247"/>
              <a:gd name="connsiteY9" fmla="*/ 456559 h 606722"/>
              <a:gd name="connsiteX10" fmla="*/ 273088 w 546247"/>
              <a:gd name="connsiteY10" fmla="*/ 361507 h 606722"/>
              <a:gd name="connsiteX11" fmla="*/ 340619 w 546247"/>
              <a:gd name="connsiteY11" fmla="*/ 361507 h 606722"/>
              <a:gd name="connsiteX12" fmla="*/ 340619 w 546247"/>
              <a:gd name="connsiteY12" fmla="*/ 428968 h 606722"/>
              <a:gd name="connsiteX13" fmla="*/ 273088 w 546247"/>
              <a:gd name="connsiteY13" fmla="*/ 428968 h 606722"/>
              <a:gd name="connsiteX14" fmla="*/ 150304 w 546247"/>
              <a:gd name="connsiteY14" fmla="*/ 361507 h 606722"/>
              <a:gd name="connsiteX15" fmla="*/ 217906 w 546247"/>
              <a:gd name="connsiteY15" fmla="*/ 361507 h 606722"/>
              <a:gd name="connsiteX16" fmla="*/ 217906 w 546247"/>
              <a:gd name="connsiteY16" fmla="*/ 428968 h 606722"/>
              <a:gd name="connsiteX17" fmla="*/ 150304 w 546247"/>
              <a:gd name="connsiteY17" fmla="*/ 428968 h 606722"/>
              <a:gd name="connsiteX18" fmla="*/ 273088 w 546247"/>
              <a:gd name="connsiteY18" fmla="*/ 239005 h 606722"/>
              <a:gd name="connsiteX19" fmla="*/ 340619 w 546247"/>
              <a:gd name="connsiteY19" fmla="*/ 239005 h 606722"/>
              <a:gd name="connsiteX20" fmla="*/ 340619 w 546247"/>
              <a:gd name="connsiteY20" fmla="*/ 306466 h 606722"/>
              <a:gd name="connsiteX21" fmla="*/ 273088 w 546247"/>
              <a:gd name="connsiteY21" fmla="*/ 306466 h 606722"/>
              <a:gd name="connsiteX22" fmla="*/ 150375 w 546247"/>
              <a:gd name="connsiteY22" fmla="*/ 239005 h 606722"/>
              <a:gd name="connsiteX23" fmla="*/ 217906 w 546247"/>
              <a:gd name="connsiteY23" fmla="*/ 239005 h 606722"/>
              <a:gd name="connsiteX24" fmla="*/ 217906 w 546247"/>
              <a:gd name="connsiteY24" fmla="*/ 306466 h 606722"/>
              <a:gd name="connsiteX25" fmla="*/ 150375 w 546247"/>
              <a:gd name="connsiteY25" fmla="*/ 306466 h 606722"/>
              <a:gd name="connsiteX26" fmla="*/ 27594 w 546247"/>
              <a:gd name="connsiteY26" fmla="*/ 61321 h 606722"/>
              <a:gd name="connsiteX27" fmla="*/ 340650 w 546247"/>
              <a:gd name="connsiteY27" fmla="*/ 61321 h 606722"/>
              <a:gd name="connsiteX28" fmla="*/ 340650 w 546247"/>
              <a:gd name="connsiteY28" fmla="*/ 88871 h 606722"/>
              <a:gd name="connsiteX29" fmla="*/ 340650 w 546247"/>
              <a:gd name="connsiteY29" fmla="*/ 116421 h 606722"/>
              <a:gd name="connsiteX30" fmla="*/ 340650 w 546247"/>
              <a:gd name="connsiteY30" fmla="*/ 183874 h 606722"/>
              <a:gd name="connsiteX31" fmla="*/ 245496 w 546247"/>
              <a:gd name="connsiteY31" fmla="*/ 183874 h 606722"/>
              <a:gd name="connsiteX32" fmla="*/ 122748 w 546247"/>
              <a:gd name="connsiteY32" fmla="*/ 183874 h 606722"/>
              <a:gd name="connsiteX33" fmla="*/ 95154 w 546247"/>
              <a:gd name="connsiteY33" fmla="*/ 211424 h 606722"/>
              <a:gd name="connsiteX34" fmla="*/ 95154 w 546247"/>
              <a:gd name="connsiteY34" fmla="*/ 333977 h 606722"/>
              <a:gd name="connsiteX35" fmla="*/ 95154 w 546247"/>
              <a:gd name="connsiteY35" fmla="*/ 456530 h 606722"/>
              <a:gd name="connsiteX36" fmla="*/ 122748 w 546247"/>
              <a:gd name="connsiteY36" fmla="*/ 484169 h 606722"/>
              <a:gd name="connsiteX37" fmla="*/ 340650 w 546247"/>
              <a:gd name="connsiteY37" fmla="*/ 484169 h 606722"/>
              <a:gd name="connsiteX38" fmla="*/ 340650 w 546247"/>
              <a:gd name="connsiteY38" fmla="*/ 517851 h 606722"/>
              <a:gd name="connsiteX39" fmla="*/ 345635 w 546247"/>
              <a:gd name="connsiteY39" fmla="*/ 551533 h 606722"/>
              <a:gd name="connsiteX40" fmla="*/ 358186 w 546247"/>
              <a:gd name="connsiteY40" fmla="*/ 579083 h 606722"/>
              <a:gd name="connsiteX41" fmla="*/ 382041 w 546247"/>
              <a:gd name="connsiteY41" fmla="*/ 606722 h 606722"/>
              <a:gd name="connsiteX42" fmla="*/ 27594 w 546247"/>
              <a:gd name="connsiteY42" fmla="*/ 606722 h 606722"/>
              <a:gd name="connsiteX43" fmla="*/ 0 w 546247"/>
              <a:gd name="connsiteY43" fmla="*/ 579083 h 606722"/>
              <a:gd name="connsiteX44" fmla="*/ 0 w 546247"/>
              <a:gd name="connsiteY44" fmla="*/ 88871 h 606722"/>
              <a:gd name="connsiteX45" fmla="*/ 27594 w 546247"/>
              <a:gd name="connsiteY45" fmla="*/ 61321 h 606722"/>
              <a:gd name="connsiteX46" fmla="*/ 457226 w 546247"/>
              <a:gd name="connsiteY46" fmla="*/ 0 h 606722"/>
              <a:gd name="connsiteX47" fmla="*/ 546247 w 546247"/>
              <a:gd name="connsiteY47" fmla="*/ 88869 h 606722"/>
              <a:gd name="connsiteX48" fmla="*/ 546247 w 546247"/>
              <a:gd name="connsiteY48" fmla="*/ 442657 h 606722"/>
              <a:gd name="connsiteX49" fmla="*/ 518651 w 546247"/>
              <a:gd name="connsiteY49" fmla="*/ 418840 h 606722"/>
              <a:gd name="connsiteX50" fmla="*/ 490965 w 546247"/>
              <a:gd name="connsiteY50" fmla="*/ 406398 h 606722"/>
              <a:gd name="connsiteX51" fmla="*/ 457226 w 546247"/>
              <a:gd name="connsiteY51" fmla="*/ 401422 h 606722"/>
              <a:gd name="connsiteX52" fmla="*/ 435238 w 546247"/>
              <a:gd name="connsiteY52" fmla="*/ 403466 h 606722"/>
              <a:gd name="connsiteX53" fmla="*/ 423488 w 546247"/>
              <a:gd name="connsiteY53" fmla="*/ 406398 h 606722"/>
              <a:gd name="connsiteX54" fmla="*/ 395802 w 546247"/>
              <a:gd name="connsiteY54" fmla="*/ 418840 h 606722"/>
              <a:gd name="connsiteX55" fmla="*/ 395802 w 546247"/>
              <a:gd name="connsiteY55" fmla="*/ 116418 h 606722"/>
              <a:gd name="connsiteX56" fmla="*/ 395802 w 546247"/>
              <a:gd name="connsiteY56" fmla="*/ 88869 h 606722"/>
              <a:gd name="connsiteX57" fmla="*/ 395802 w 546247"/>
              <a:gd name="connsiteY57" fmla="*/ 61320 h 606722"/>
              <a:gd name="connsiteX58" fmla="*/ 395802 w 546247"/>
              <a:gd name="connsiteY58" fmla="*/ 24617 h 606722"/>
              <a:gd name="connsiteX59" fmla="*/ 457226 w 546247"/>
              <a:gd name="connsiteY5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46247" h="606722">
                <a:moveTo>
                  <a:pt x="457229" y="456559"/>
                </a:moveTo>
                <a:cubicBezTo>
                  <a:pt x="469693" y="456559"/>
                  <a:pt x="481266" y="460292"/>
                  <a:pt x="490969" y="466692"/>
                </a:cubicBezTo>
                <a:cubicBezTo>
                  <a:pt x="507617" y="477625"/>
                  <a:pt x="518656" y="496468"/>
                  <a:pt x="518656" y="517890"/>
                </a:cubicBezTo>
                <a:cubicBezTo>
                  <a:pt x="518656" y="542066"/>
                  <a:pt x="504590" y="563043"/>
                  <a:pt x="484115" y="572998"/>
                </a:cubicBezTo>
                <a:cubicBezTo>
                  <a:pt x="476013" y="576909"/>
                  <a:pt x="466844" y="579131"/>
                  <a:pt x="457229" y="579131"/>
                </a:cubicBezTo>
                <a:cubicBezTo>
                  <a:pt x="435774" y="579131"/>
                  <a:pt x="416990" y="568198"/>
                  <a:pt x="405951" y="551577"/>
                </a:cubicBezTo>
                <a:cubicBezTo>
                  <a:pt x="399541" y="541888"/>
                  <a:pt x="395802" y="530333"/>
                  <a:pt x="395802" y="517890"/>
                </a:cubicBezTo>
                <a:cubicBezTo>
                  <a:pt x="395802" y="496468"/>
                  <a:pt x="406841" y="477625"/>
                  <a:pt x="423489" y="466692"/>
                </a:cubicBezTo>
                <a:cubicBezTo>
                  <a:pt x="429097" y="462959"/>
                  <a:pt x="435418" y="460114"/>
                  <a:pt x="442095" y="458426"/>
                </a:cubicBezTo>
                <a:cubicBezTo>
                  <a:pt x="446991" y="457270"/>
                  <a:pt x="451977" y="456559"/>
                  <a:pt x="457229" y="456559"/>
                </a:cubicBezTo>
                <a:close/>
                <a:moveTo>
                  <a:pt x="273088" y="361507"/>
                </a:moveTo>
                <a:lnTo>
                  <a:pt x="340619" y="361507"/>
                </a:lnTo>
                <a:lnTo>
                  <a:pt x="340619" y="428968"/>
                </a:lnTo>
                <a:lnTo>
                  <a:pt x="273088" y="428968"/>
                </a:lnTo>
                <a:close/>
                <a:moveTo>
                  <a:pt x="150304" y="361507"/>
                </a:moveTo>
                <a:lnTo>
                  <a:pt x="217906" y="361507"/>
                </a:lnTo>
                <a:lnTo>
                  <a:pt x="217906" y="428968"/>
                </a:lnTo>
                <a:lnTo>
                  <a:pt x="150304" y="428968"/>
                </a:lnTo>
                <a:close/>
                <a:moveTo>
                  <a:pt x="273088" y="239005"/>
                </a:moveTo>
                <a:lnTo>
                  <a:pt x="340619" y="239005"/>
                </a:lnTo>
                <a:lnTo>
                  <a:pt x="340619" y="306466"/>
                </a:lnTo>
                <a:lnTo>
                  <a:pt x="273088" y="306466"/>
                </a:lnTo>
                <a:close/>
                <a:moveTo>
                  <a:pt x="150375" y="239005"/>
                </a:moveTo>
                <a:lnTo>
                  <a:pt x="217906" y="239005"/>
                </a:lnTo>
                <a:lnTo>
                  <a:pt x="217906" y="306466"/>
                </a:lnTo>
                <a:lnTo>
                  <a:pt x="150375" y="306466"/>
                </a:lnTo>
                <a:close/>
                <a:moveTo>
                  <a:pt x="27594" y="61321"/>
                </a:moveTo>
                <a:lnTo>
                  <a:pt x="340650" y="61321"/>
                </a:lnTo>
                <a:lnTo>
                  <a:pt x="340650" y="88871"/>
                </a:lnTo>
                <a:lnTo>
                  <a:pt x="340650" y="116421"/>
                </a:lnTo>
                <a:lnTo>
                  <a:pt x="340650" y="183874"/>
                </a:lnTo>
                <a:lnTo>
                  <a:pt x="245496" y="183874"/>
                </a:lnTo>
                <a:lnTo>
                  <a:pt x="122748" y="183874"/>
                </a:lnTo>
                <a:cubicBezTo>
                  <a:pt x="107527" y="183874"/>
                  <a:pt x="95154" y="196227"/>
                  <a:pt x="95154" y="211424"/>
                </a:cubicBezTo>
                <a:lnTo>
                  <a:pt x="95154" y="333977"/>
                </a:lnTo>
                <a:lnTo>
                  <a:pt x="95154" y="456530"/>
                </a:lnTo>
                <a:cubicBezTo>
                  <a:pt x="95154" y="471816"/>
                  <a:pt x="107527" y="484169"/>
                  <a:pt x="122748" y="484169"/>
                </a:cubicBezTo>
                <a:lnTo>
                  <a:pt x="340650" y="484169"/>
                </a:lnTo>
                <a:lnTo>
                  <a:pt x="340650" y="517851"/>
                </a:lnTo>
                <a:cubicBezTo>
                  <a:pt x="340650" y="529582"/>
                  <a:pt x="342430" y="540869"/>
                  <a:pt x="345635" y="551533"/>
                </a:cubicBezTo>
                <a:cubicBezTo>
                  <a:pt x="348572" y="561309"/>
                  <a:pt x="352845" y="570552"/>
                  <a:pt x="358186" y="579083"/>
                </a:cubicBezTo>
                <a:cubicBezTo>
                  <a:pt x="364595" y="589481"/>
                  <a:pt x="372695" y="598813"/>
                  <a:pt x="382041" y="606722"/>
                </a:cubicBezTo>
                <a:lnTo>
                  <a:pt x="27594" y="606722"/>
                </a:lnTo>
                <a:cubicBezTo>
                  <a:pt x="12373" y="606722"/>
                  <a:pt x="0" y="594369"/>
                  <a:pt x="0" y="579083"/>
                </a:cubicBezTo>
                <a:lnTo>
                  <a:pt x="0" y="88871"/>
                </a:lnTo>
                <a:cubicBezTo>
                  <a:pt x="0" y="73674"/>
                  <a:pt x="12373" y="61321"/>
                  <a:pt x="27594" y="61321"/>
                </a:cubicBezTo>
                <a:close/>
                <a:moveTo>
                  <a:pt x="457226" y="0"/>
                </a:moveTo>
                <a:cubicBezTo>
                  <a:pt x="506277" y="0"/>
                  <a:pt x="546247" y="39902"/>
                  <a:pt x="546247" y="88869"/>
                </a:cubicBezTo>
                <a:lnTo>
                  <a:pt x="546247" y="442657"/>
                </a:lnTo>
                <a:cubicBezTo>
                  <a:pt x="538324" y="433415"/>
                  <a:pt x="529066" y="425327"/>
                  <a:pt x="518651" y="418840"/>
                </a:cubicBezTo>
                <a:cubicBezTo>
                  <a:pt x="510105" y="413597"/>
                  <a:pt x="500847" y="409331"/>
                  <a:pt x="490965" y="406398"/>
                </a:cubicBezTo>
                <a:cubicBezTo>
                  <a:pt x="480283" y="403110"/>
                  <a:pt x="468977" y="401422"/>
                  <a:pt x="457226" y="401422"/>
                </a:cubicBezTo>
                <a:cubicBezTo>
                  <a:pt x="449749" y="401422"/>
                  <a:pt x="442360" y="402133"/>
                  <a:pt x="435238" y="403466"/>
                </a:cubicBezTo>
                <a:cubicBezTo>
                  <a:pt x="431232" y="404265"/>
                  <a:pt x="427315" y="405243"/>
                  <a:pt x="423488" y="406398"/>
                </a:cubicBezTo>
                <a:cubicBezTo>
                  <a:pt x="413606" y="409331"/>
                  <a:pt x="404348" y="413597"/>
                  <a:pt x="395802" y="418840"/>
                </a:cubicBezTo>
                <a:lnTo>
                  <a:pt x="395802" y="116418"/>
                </a:lnTo>
                <a:lnTo>
                  <a:pt x="395802" y="88869"/>
                </a:lnTo>
                <a:lnTo>
                  <a:pt x="395802" y="61320"/>
                </a:lnTo>
                <a:lnTo>
                  <a:pt x="395802" y="24617"/>
                </a:lnTo>
                <a:cubicBezTo>
                  <a:pt x="411826" y="9420"/>
                  <a:pt x="433458" y="0"/>
                  <a:pt x="457226" y="0"/>
                </a:cubicBezTo>
                <a:close/>
              </a:path>
            </a:pathLst>
          </a:custGeom>
          <a:solidFill>
            <a:srgbClr val="3A4161"/>
          </a:solidFill>
          <a:ln>
            <a:noFill/>
          </a:ln>
        </p:spPr>
        <p:txBody>
          <a:bodyPr/>
          <a:lstStyle/>
          <a:p>
            <a:endParaRPr lang="zh-CN" altLang="en-US">
              <a:cs typeface="+mn-ea"/>
              <a:sym typeface="+mn-lt"/>
            </a:endParaRPr>
          </a:p>
        </p:txBody>
      </p:sp>
      <p:sp>
        <p:nvSpPr>
          <p:cNvPr id="25" name="alarm-bell_72693">
            <a:extLst>
              <a:ext uri="{FF2B5EF4-FFF2-40B4-BE49-F238E27FC236}">
                <a16:creationId xmlns:a16="http://schemas.microsoft.com/office/drawing/2014/main" id="{D0BCE088-E37E-49C1-B40D-E24060A2770A}"/>
              </a:ext>
            </a:extLst>
          </p:cNvPr>
          <p:cNvSpPr>
            <a:spLocks noChangeAspect="1"/>
          </p:cNvSpPr>
          <p:nvPr/>
        </p:nvSpPr>
        <p:spPr bwMode="auto">
          <a:xfrm>
            <a:off x="9126097" y="5316662"/>
            <a:ext cx="293419" cy="304842"/>
          </a:xfrm>
          <a:custGeom>
            <a:avLst/>
            <a:gdLst>
              <a:gd name="connsiteX0" fmla="*/ 468001 w 583783"/>
              <a:gd name="connsiteY0" fmla="*/ 409138 h 606510"/>
              <a:gd name="connsiteX1" fmla="*/ 539696 w 583783"/>
              <a:gd name="connsiteY1" fmla="*/ 480727 h 606510"/>
              <a:gd name="connsiteX2" fmla="*/ 468001 w 583783"/>
              <a:gd name="connsiteY2" fmla="*/ 552316 h 606510"/>
              <a:gd name="connsiteX3" fmla="*/ 396306 w 583783"/>
              <a:gd name="connsiteY3" fmla="*/ 480727 h 606510"/>
              <a:gd name="connsiteX4" fmla="*/ 468001 w 583783"/>
              <a:gd name="connsiteY4" fmla="*/ 409138 h 606510"/>
              <a:gd name="connsiteX5" fmla="*/ 79206 w 583783"/>
              <a:gd name="connsiteY5" fmla="*/ 360607 h 606510"/>
              <a:gd name="connsiteX6" fmla="*/ 102022 w 583783"/>
              <a:gd name="connsiteY6" fmla="*/ 376281 h 606510"/>
              <a:gd name="connsiteX7" fmla="*/ 176078 w 583783"/>
              <a:gd name="connsiteY7" fmla="*/ 489810 h 606510"/>
              <a:gd name="connsiteX8" fmla="*/ 300632 w 583783"/>
              <a:gd name="connsiteY8" fmla="*/ 489810 h 606510"/>
              <a:gd name="connsiteX9" fmla="*/ 289365 w 583783"/>
              <a:gd name="connsiteY9" fmla="*/ 401544 h 606510"/>
              <a:gd name="connsiteX10" fmla="*/ 320708 w 583783"/>
              <a:gd name="connsiteY10" fmla="*/ 361144 h 606510"/>
              <a:gd name="connsiteX11" fmla="*/ 361167 w 583783"/>
              <a:gd name="connsiteY11" fmla="*/ 392441 h 606510"/>
              <a:gd name="connsiteX12" fmla="*/ 377454 w 583783"/>
              <a:gd name="connsiteY12" fmla="*/ 520289 h 606510"/>
              <a:gd name="connsiteX13" fmla="*/ 384521 w 583783"/>
              <a:gd name="connsiteY13" fmla="*/ 548211 h 606510"/>
              <a:gd name="connsiteX14" fmla="*/ 326137 w 583783"/>
              <a:gd name="connsiteY14" fmla="*/ 606510 h 606510"/>
              <a:gd name="connsiteX15" fmla="*/ 161636 w 583783"/>
              <a:gd name="connsiteY15" fmla="*/ 606510 h 606510"/>
              <a:gd name="connsiteX16" fmla="*/ 103251 w 583783"/>
              <a:gd name="connsiteY16" fmla="*/ 548211 h 606510"/>
              <a:gd name="connsiteX17" fmla="*/ 110011 w 583783"/>
              <a:gd name="connsiteY17" fmla="*/ 521005 h 606510"/>
              <a:gd name="connsiteX18" fmla="*/ 41384 w 583783"/>
              <a:gd name="connsiteY18" fmla="*/ 415659 h 606510"/>
              <a:gd name="connsiteX19" fmla="*/ 51934 w 583783"/>
              <a:gd name="connsiteY19" fmla="*/ 365645 h 606510"/>
              <a:gd name="connsiteX20" fmla="*/ 79206 w 583783"/>
              <a:gd name="connsiteY20" fmla="*/ 360607 h 606510"/>
              <a:gd name="connsiteX21" fmla="*/ 291853 w 583783"/>
              <a:gd name="connsiteY21" fmla="*/ 0 h 606510"/>
              <a:gd name="connsiteX22" fmla="*/ 575648 w 583783"/>
              <a:gd name="connsiteY22" fmla="*/ 79876 h 606510"/>
              <a:gd name="connsiteX23" fmla="*/ 581281 w 583783"/>
              <a:gd name="connsiteY23" fmla="*/ 103399 h 606510"/>
              <a:gd name="connsiteX24" fmla="*/ 557725 w 583783"/>
              <a:gd name="connsiteY24" fmla="*/ 109025 h 606510"/>
              <a:gd name="connsiteX25" fmla="*/ 513072 w 583783"/>
              <a:gd name="connsiteY25" fmla="*/ 84581 h 606510"/>
              <a:gd name="connsiteX26" fmla="*/ 513072 w 583783"/>
              <a:gd name="connsiteY26" fmla="*/ 176117 h 606510"/>
              <a:gd name="connsiteX27" fmla="*/ 513072 w 583783"/>
              <a:gd name="connsiteY27" fmla="*/ 177139 h 606510"/>
              <a:gd name="connsiteX28" fmla="*/ 523723 w 583783"/>
              <a:gd name="connsiteY28" fmla="*/ 198617 h 606510"/>
              <a:gd name="connsiteX29" fmla="*/ 565407 w 583783"/>
              <a:gd name="connsiteY29" fmla="*/ 204753 h 606510"/>
              <a:gd name="connsiteX30" fmla="*/ 570425 w 583783"/>
              <a:gd name="connsiteY30" fmla="*/ 208947 h 606510"/>
              <a:gd name="connsiteX31" fmla="*/ 568889 w 583783"/>
              <a:gd name="connsiteY31" fmla="*/ 215288 h 606510"/>
              <a:gd name="connsiteX32" fmla="*/ 538676 w 583783"/>
              <a:gd name="connsiteY32" fmla="*/ 244743 h 606510"/>
              <a:gd name="connsiteX33" fmla="*/ 545845 w 583783"/>
              <a:gd name="connsiteY33" fmla="*/ 286266 h 606510"/>
              <a:gd name="connsiteX34" fmla="*/ 543387 w 583783"/>
              <a:gd name="connsiteY34" fmla="*/ 292403 h 606510"/>
              <a:gd name="connsiteX35" fmla="*/ 536833 w 583783"/>
              <a:gd name="connsiteY35" fmla="*/ 292812 h 606510"/>
              <a:gd name="connsiteX36" fmla="*/ 499451 w 583783"/>
              <a:gd name="connsiteY36" fmla="*/ 273175 h 606510"/>
              <a:gd name="connsiteX37" fmla="*/ 462069 w 583783"/>
              <a:gd name="connsiteY37" fmla="*/ 292812 h 606510"/>
              <a:gd name="connsiteX38" fmla="*/ 455514 w 583783"/>
              <a:gd name="connsiteY38" fmla="*/ 292403 h 606510"/>
              <a:gd name="connsiteX39" fmla="*/ 453056 w 583783"/>
              <a:gd name="connsiteY39" fmla="*/ 286266 h 606510"/>
              <a:gd name="connsiteX40" fmla="*/ 460225 w 583783"/>
              <a:gd name="connsiteY40" fmla="*/ 244743 h 606510"/>
              <a:gd name="connsiteX41" fmla="*/ 430012 w 583783"/>
              <a:gd name="connsiteY41" fmla="*/ 215288 h 606510"/>
              <a:gd name="connsiteX42" fmla="*/ 428374 w 583783"/>
              <a:gd name="connsiteY42" fmla="*/ 208947 h 606510"/>
              <a:gd name="connsiteX43" fmla="*/ 433392 w 583783"/>
              <a:gd name="connsiteY43" fmla="*/ 204753 h 606510"/>
              <a:gd name="connsiteX44" fmla="*/ 475178 w 583783"/>
              <a:gd name="connsiteY44" fmla="*/ 198617 h 606510"/>
              <a:gd name="connsiteX45" fmla="*/ 485829 w 583783"/>
              <a:gd name="connsiteY45" fmla="*/ 177139 h 606510"/>
              <a:gd name="connsiteX46" fmla="*/ 485829 w 583783"/>
              <a:gd name="connsiteY46" fmla="*/ 176117 h 606510"/>
              <a:gd name="connsiteX47" fmla="*/ 485829 w 583783"/>
              <a:gd name="connsiteY47" fmla="*/ 73842 h 606510"/>
              <a:gd name="connsiteX48" fmla="*/ 485829 w 583783"/>
              <a:gd name="connsiteY48" fmla="*/ 72308 h 606510"/>
              <a:gd name="connsiteX49" fmla="*/ 324114 w 583783"/>
              <a:gd name="connsiteY49" fmla="*/ 34773 h 606510"/>
              <a:gd name="connsiteX50" fmla="*/ 324114 w 583783"/>
              <a:gd name="connsiteY50" fmla="*/ 192787 h 606510"/>
              <a:gd name="connsiteX51" fmla="*/ 353610 w 583783"/>
              <a:gd name="connsiteY51" fmla="*/ 192890 h 606510"/>
              <a:gd name="connsiteX52" fmla="*/ 358321 w 583783"/>
              <a:gd name="connsiteY52" fmla="*/ 197594 h 606510"/>
              <a:gd name="connsiteX53" fmla="*/ 355965 w 583783"/>
              <a:gd name="connsiteY53" fmla="*/ 203935 h 606510"/>
              <a:gd name="connsiteX54" fmla="*/ 341115 w 583783"/>
              <a:gd name="connsiteY54" fmla="*/ 219583 h 606510"/>
              <a:gd name="connsiteX55" fmla="*/ 358833 w 583783"/>
              <a:gd name="connsiteY55" fmla="*/ 316335 h 606510"/>
              <a:gd name="connsiteX56" fmla="*/ 359345 w 583783"/>
              <a:gd name="connsiteY56" fmla="*/ 316642 h 606510"/>
              <a:gd name="connsiteX57" fmla="*/ 362008 w 583783"/>
              <a:gd name="connsiteY57" fmla="*/ 322778 h 606510"/>
              <a:gd name="connsiteX58" fmla="*/ 357502 w 583783"/>
              <a:gd name="connsiteY58" fmla="*/ 327687 h 606510"/>
              <a:gd name="connsiteX59" fmla="*/ 298920 w 583783"/>
              <a:gd name="connsiteY59" fmla="*/ 318073 h 606510"/>
              <a:gd name="connsiteX60" fmla="*/ 281202 w 583783"/>
              <a:gd name="connsiteY60" fmla="*/ 221322 h 606510"/>
              <a:gd name="connsiteX61" fmla="*/ 296769 w 583783"/>
              <a:gd name="connsiteY61" fmla="*/ 205162 h 606510"/>
              <a:gd name="connsiteX62" fmla="*/ 296769 w 583783"/>
              <a:gd name="connsiteY62" fmla="*/ 204856 h 606510"/>
              <a:gd name="connsiteX63" fmla="*/ 296769 w 583783"/>
              <a:gd name="connsiteY63" fmla="*/ 33751 h 606510"/>
              <a:gd name="connsiteX64" fmla="*/ 144374 w 583783"/>
              <a:gd name="connsiteY64" fmla="*/ 55740 h 606510"/>
              <a:gd name="connsiteX65" fmla="*/ 144374 w 583783"/>
              <a:gd name="connsiteY65" fmla="*/ 147582 h 606510"/>
              <a:gd name="connsiteX66" fmla="*/ 144374 w 583783"/>
              <a:gd name="connsiteY66" fmla="*/ 148605 h 606510"/>
              <a:gd name="connsiteX67" fmla="*/ 155025 w 583783"/>
              <a:gd name="connsiteY67" fmla="*/ 170185 h 606510"/>
              <a:gd name="connsiteX68" fmla="*/ 196708 w 583783"/>
              <a:gd name="connsiteY68" fmla="*/ 176219 h 606510"/>
              <a:gd name="connsiteX69" fmla="*/ 201829 w 583783"/>
              <a:gd name="connsiteY69" fmla="*/ 180514 h 606510"/>
              <a:gd name="connsiteX70" fmla="*/ 200190 w 583783"/>
              <a:gd name="connsiteY70" fmla="*/ 186855 h 606510"/>
              <a:gd name="connsiteX71" fmla="*/ 169978 w 583783"/>
              <a:gd name="connsiteY71" fmla="*/ 216310 h 606510"/>
              <a:gd name="connsiteX72" fmla="*/ 177147 w 583783"/>
              <a:gd name="connsiteY72" fmla="*/ 257834 h 606510"/>
              <a:gd name="connsiteX73" fmla="*/ 174689 w 583783"/>
              <a:gd name="connsiteY73" fmla="*/ 263868 h 606510"/>
              <a:gd name="connsiteX74" fmla="*/ 168134 w 583783"/>
              <a:gd name="connsiteY74" fmla="*/ 264379 h 606510"/>
              <a:gd name="connsiteX75" fmla="*/ 130752 w 583783"/>
              <a:gd name="connsiteY75" fmla="*/ 244743 h 606510"/>
              <a:gd name="connsiteX76" fmla="*/ 93370 w 583783"/>
              <a:gd name="connsiteY76" fmla="*/ 264379 h 606510"/>
              <a:gd name="connsiteX77" fmla="*/ 86816 w 583783"/>
              <a:gd name="connsiteY77" fmla="*/ 263868 h 606510"/>
              <a:gd name="connsiteX78" fmla="*/ 84358 w 583783"/>
              <a:gd name="connsiteY78" fmla="*/ 257834 h 606510"/>
              <a:gd name="connsiteX79" fmla="*/ 91527 w 583783"/>
              <a:gd name="connsiteY79" fmla="*/ 216310 h 606510"/>
              <a:gd name="connsiteX80" fmla="*/ 61314 w 583783"/>
              <a:gd name="connsiteY80" fmla="*/ 186855 h 606510"/>
              <a:gd name="connsiteX81" fmla="*/ 59675 w 583783"/>
              <a:gd name="connsiteY81" fmla="*/ 180514 h 606510"/>
              <a:gd name="connsiteX82" fmla="*/ 64694 w 583783"/>
              <a:gd name="connsiteY82" fmla="*/ 176219 h 606510"/>
              <a:gd name="connsiteX83" fmla="*/ 106480 w 583783"/>
              <a:gd name="connsiteY83" fmla="*/ 170185 h 606510"/>
              <a:gd name="connsiteX84" fmla="*/ 117131 w 583783"/>
              <a:gd name="connsiteY84" fmla="*/ 148605 h 606510"/>
              <a:gd name="connsiteX85" fmla="*/ 117131 w 583783"/>
              <a:gd name="connsiteY85" fmla="*/ 147582 h 606510"/>
              <a:gd name="connsiteX86" fmla="*/ 117131 w 583783"/>
              <a:gd name="connsiteY86" fmla="*/ 64842 h 606510"/>
              <a:gd name="connsiteX87" fmla="*/ 25980 w 583783"/>
              <a:gd name="connsiteY87" fmla="*/ 109025 h 606510"/>
              <a:gd name="connsiteX88" fmla="*/ 2527 w 583783"/>
              <a:gd name="connsiteY88" fmla="*/ 103297 h 606510"/>
              <a:gd name="connsiteX89" fmla="*/ 8160 w 583783"/>
              <a:gd name="connsiteY89" fmla="*/ 79876 h 606510"/>
              <a:gd name="connsiteX90" fmla="*/ 291853 w 583783"/>
              <a:gd name="connsiteY90"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83783" h="606510">
                <a:moveTo>
                  <a:pt x="468001" y="409138"/>
                </a:moveTo>
                <a:cubicBezTo>
                  <a:pt x="507597" y="409138"/>
                  <a:pt x="539696" y="441189"/>
                  <a:pt x="539696" y="480727"/>
                </a:cubicBezTo>
                <a:cubicBezTo>
                  <a:pt x="539696" y="520265"/>
                  <a:pt x="507597" y="552316"/>
                  <a:pt x="468001" y="552316"/>
                </a:cubicBezTo>
                <a:cubicBezTo>
                  <a:pt x="428405" y="552316"/>
                  <a:pt x="396306" y="520265"/>
                  <a:pt x="396306" y="480727"/>
                </a:cubicBezTo>
                <a:cubicBezTo>
                  <a:pt x="396306" y="441189"/>
                  <a:pt x="428405" y="409138"/>
                  <a:pt x="468001" y="409138"/>
                </a:cubicBezTo>
                <a:close/>
                <a:moveTo>
                  <a:pt x="79206" y="360607"/>
                </a:moveTo>
                <a:cubicBezTo>
                  <a:pt x="88271" y="362525"/>
                  <a:pt x="96593" y="367894"/>
                  <a:pt x="102022" y="376281"/>
                </a:cubicBezTo>
                <a:lnTo>
                  <a:pt x="176078" y="489810"/>
                </a:lnTo>
                <a:lnTo>
                  <a:pt x="300632" y="489810"/>
                </a:lnTo>
                <a:lnTo>
                  <a:pt x="289365" y="401544"/>
                </a:lnTo>
                <a:cubicBezTo>
                  <a:pt x="286804" y="381804"/>
                  <a:pt x="300837" y="363701"/>
                  <a:pt x="320708" y="361144"/>
                </a:cubicBezTo>
                <a:cubicBezTo>
                  <a:pt x="340477" y="358587"/>
                  <a:pt x="358607" y="372599"/>
                  <a:pt x="361167" y="392441"/>
                </a:cubicBezTo>
                <a:lnTo>
                  <a:pt x="377454" y="520289"/>
                </a:lnTo>
                <a:cubicBezTo>
                  <a:pt x="381960" y="528574"/>
                  <a:pt x="384521" y="538086"/>
                  <a:pt x="384521" y="548211"/>
                </a:cubicBezTo>
                <a:cubicBezTo>
                  <a:pt x="384521" y="580429"/>
                  <a:pt x="358402" y="606510"/>
                  <a:pt x="326137" y="606510"/>
                </a:cubicBezTo>
                <a:lnTo>
                  <a:pt x="161636" y="606510"/>
                </a:lnTo>
                <a:cubicBezTo>
                  <a:pt x="129371" y="606510"/>
                  <a:pt x="103251" y="580429"/>
                  <a:pt x="103251" y="548211"/>
                </a:cubicBezTo>
                <a:cubicBezTo>
                  <a:pt x="103251" y="538393"/>
                  <a:pt x="105709" y="529085"/>
                  <a:pt x="110011" y="521005"/>
                </a:cubicBezTo>
                <a:lnTo>
                  <a:pt x="41384" y="415659"/>
                </a:lnTo>
                <a:cubicBezTo>
                  <a:pt x="30424" y="398987"/>
                  <a:pt x="35238" y="376588"/>
                  <a:pt x="51934" y="365645"/>
                </a:cubicBezTo>
                <a:cubicBezTo>
                  <a:pt x="60333" y="360224"/>
                  <a:pt x="70141" y="358690"/>
                  <a:pt x="79206" y="360607"/>
                </a:cubicBezTo>
                <a:close/>
                <a:moveTo>
                  <a:pt x="291853" y="0"/>
                </a:moveTo>
                <a:cubicBezTo>
                  <a:pt x="392016" y="0"/>
                  <a:pt x="490131" y="27614"/>
                  <a:pt x="575648" y="79876"/>
                </a:cubicBezTo>
                <a:cubicBezTo>
                  <a:pt x="583637" y="84785"/>
                  <a:pt x="586197" y="95320"/>
                  <a:pt x="581281" y="103399"/>
                </a:cubicBezTo>
                <a:cubicBezTo>
                  <a:pt x="576263" y="111377"/>
                  <a:pt x="565816" y="113934"/>
                  <a:pt x="557725" y="109025"/>
                </a:cubicBezTo>
                <a:cubicBezTo>
                  <a:pt x="543182" y="100024"/>
                  <a:pt x="528230" y="91945"/>
                  <a:pt x="513072" y="84581"/>
                </a:cubicBezTo>
                <a:lnTo>
                  <a:pt x="513072" y="176117"/>
                </a:lnTo>
                <a:cubicBezTo>
                  <a:pt x="513072" y="176423"/>
                  <a:pt x="513072" y="176730"/>
                  <a:pt x="513072" y="177139"/>
                </a:cubicBezTo>
                <a:lnTo>
                  <a:pt x="523723" y="198617"/>
                </a:lnTo>
                <a:lnTo>
                  <a:pt x="565407" y="204753"/>
                </a:lnTo>
                <a:cubicBezTo>
                  <a:pt x="567762" y="205060"/>
                  <a:pt x="569708" y="206697"/>
                  <a:pt x="570425" y="208947"/>
                </a:cubicBezTo>
                <a:cubicBezTo>
                  <a:pt x="571244" y="211197"/>
                  <a:pt x="570630" y="213651"/>
                  <a:pt x="568889" y="215288"/>
                </a:cubicBezTo>
                <a:lnTo>
                  <a:pt x="538676" y="244743"/>
                </a:lnTo>
                <a:lnTo>
                  <a:pt x="545845" y="286266"/>
                </a:lnTo>
                <a:cubicBezTo>
                  <a:pt x="546255" y="288618"/>
                  <a:pt x="545231" y="290971"/>
                  <a:pt x="543387" y="292403"/>
                </a:cubicBezTo>
                <a:cubicBezTo>
                  <a:pt x="541441" y="293732"/>
                  <a:pt x="538881" y="293937"/>
                  <a:pt x="536833" y="292812"/>
                </a:cubicBezTo>
                <a:lnTo>
                  <a:pt x="499451" y="273175"/>
                </a:lnTo>
                <a:lnTo>
                  <a:pt x="462069" y="292812"/>
                </a:lnTo>
                <a:cubicBezTo>
                  <a:pt x="460020" y="293937"/>
                  <a:pt x="457460" y="293732"/>
                  <a:pt x="455514" y="292403"/>
                </a:cubicBezTo>
                <a:cubicBezTo>
                  <a:pt x="453568" y="290971"/>
                  <a:pt x="452646" y="288618"/>
                  <a:pt x="453056" y="286266"/>
                </a:cubicBezTo>
                <a:lnTo>
                  <a:pt x="460225" y="244743"/>
                </a:lnTo>
                <a:lnTo>
                  <a:pt x="430012" y="215288"/>
                </a:lnTo>
                <a:cubicBezTo>
                  <a:pt x="428271" y="213651"/>
                  <a:pt x="427657" y="211197"/>
                  <a:pt x="428374" y="208947"/>
                </a:cubicBezTo>
                <a:cubicBezTo>
                  <a:pt x="429091" y="206697"/>
                  <a:pt x="431037" y="205060"/>
                  <a:pt x="433392" y="204753"/>
                </a:cubicBezTo>
                <a:lnTo>
                  <a:pt x="475178" y="198617"/>
                </a:lnTo>
                <a:lnTo>
                  <a:pt x="485829" y="177139"/>
                </a:lnTo>
                <a:cubicBezTo>
                  <a:pt x="485829" y="176730"/>
                  <a:pt x="485829" y="176423"/>
                  <a:pt x="485829" y="176117"/>
                </a:cubicBezTo>
                <a:lnTo>
                  <a:pt x="485829" y="73842"/>
                </a:lnTo>
                <a:cubicBezTo>
                  <a:pt x="485829" y="73331"/>
                  <a:pt x="485829" y="72819"/>
                  <a:pt x="485829" y="72308"/>
                </a:cubicBezTo>
                <a:cubicBezTo>
                  <a:pt x="433802" y="50830"/>
                  <a:pt x="379112" y="38251"/>
                  <a:pt x="324114" y="34773"/>
                </a:cubicBezTo>
                <a:lnTo>
                  <a:pt x="324114" y="192787"/>
                </a:lnTo>
                <a:cubicBezTo>
                  <a:pt x="333741" y="190742"/>
                  <a:pt x="343778" y="190742"/>
                  <a:pt x="353610" y="192890"/>
                </a:cubicBezTo>
                <a:cubicBezTo>
                  <a:pt x="355965" y="193401"/>
                  <a:pt x="357809" y="195242"/>
                  <a:pt x="358321" y="197594"/>
                </a:cubicBezTo>
                <a:cubicBezTo>
                  <a:pt x="358833" y="199946"/>
                  <a:pt x="357911" y="202401"/>
                  <a:pt x="355965" y="203935"/>
                </a:cubicBezTo>
                <a:cubicBezTo>
                  <a:pt x="350435" y="208231"/>
                  <a:pt x="345417" y="213447"/>
                  <a:pt x="341115" y="219583"/>
                </a:cubicBezTo>
                <a:cubicBezTo>
                  <a:pt x="319300" y="251186"/>
                  <a:pt x="327187" y="294448"/>
                  <a:pt x="358833" y="316335"/>
                </a:cubicBezTo>
                <a:cubicBezTo>
                  <a:pt x="359038" y="316437"/>
                  <a:pt x="359140" y="316539"/>
                  <a:pt x="359345" y="316642"/>
                </a:cubicBezTo>
                <a:cubicBezTo>
                  <a:pt x="361291" y="317971"/>
                  <a:pt x="362315" y="320323"/>
                  <a:pt x="362008" y="322778"/>
                </a:cubicBezTo>
                <a:cubicBezTo>
                  <a:pt x="361598" y="325130"/>
                  <a:pt x="359857" y="327074"/>
                  <a:pt x="357502" y="327687"/>
                </a:cubicBezTo>
                <a:cubicBezTo>
                  <a:pt x="338247" y="333210"/>
                  <a:pt x="316740" y="330346"/>
                  <a:pt x="298920" y="318073"/>
                </a:cubicBezTo>
                <a:cubicBezTo>
                  <a:pt x="267273" y="296187"/>
                  <a:pt x="259387" y="252925"/>
                  <a:pt x="281202" y="221322"/>
                </a:cubicBezTo>
                <a:cubicBezTo>
                  <a:pt x="285606" y="214879"/>
                  <a:pt x="290931" y="209560"/>
                  <a:pt x="296769" y="205162"/>
                </a:cubicBezTo>
                <a:cubicBezTo>
                  <a:pt x="296769" y="205060"/>
                  <a:pt x="296769" y="204958"/>
                  <a:pt x="296769" y="204856"/>
                </a:cubicBezTo>
                <a:lnTo>
                  <a:pt x="296769" y="33751"/>
                </a:lnTo>
                <a:cubicBezTo>
                  <a:pt x="245458" y="33239"/>
                  <a:pt x="194045" y="40603"/>
                  <a:pt x="144374" y="55740"/>
                </a:cubicBezTo>
                <a:lnTo>
                  <a:pt x="144374" y="147582"/>
                </a:lnTo>
                <a:cubicBezTo>
                  <a:pt x="144374" y="147991"/>
                  <a:pt x="144374" y="148298"/>
                  <a:pt x="144374" y="148605"/>
                </a:cubicBezTo>
                <a:lnTo>
                  <a:pt x="155025" y="170185"/>
                </a:lnTo>
                <a:lnTo>
                  <a:pt x="196708" y="176219"/>
                </a:lnTo>
                <a:cubicBezTo>
                  <a:pt x="199064" y="176628"/>
                  <a:pt x="201010" y="178264"/>
                  <a:pt x="201829" y="180514"/>
                </a:cubicBezTo>
                <a:cubicBezTo>
                  <a:pt x="202546" y="182764"/>
                  <a:pt x="201931" y="185219"/>
                  <a:pt x="200190" y="186855"/>
                </a:cubicBezTo>
                <a:lnTo>
                  <a:pt x="169978" y="216310"/>
                </a:lnTo>
                <a:lnTo>
                  <a:pt x="177147" y="257834"/>
                </a:lnTo>
                <a:cubicBezTo>
                  <a:pt x="177556" y="260186"/>
                  <a:pt x="176532" y="262538"/>
                  <a:pt x="174689" y="263868"/>
                </a:cubicBezTo>
                <a:cubicBezTo>
                  <a:pt x="172743" y="265300"/>
                  <a:pt x="170182" y="265504"/>
                  <a:pt x="168134" y="264379"/>
                </a:cubicBezTo>
                <a:lnTo>
                  <a:pt x="130752" y="244743"/>
                </a:lnTo>
                <a:lnTo>
                  <a:pt x="93370" y="264379"/>
                </a:lnTo>
                <a:cubicBezTo>
                  <a:pt x="91322" y="265504"/>
                  <a:pt x="88762" y="265300"/>
                  <a:pt x="86816" y="263868"/>
                </a:cubicBezTo>
                <a:cubicBezTo>
                  <a:pt x="84870" y="262538"/>
                  <a:pt x="83948" y="260186"/>
                  <a:pt x="84358" y="257834"/>
                </a:cubicBezTo>
                <a:lnTo>
                  <a:pt x="91527" y="216310"/>
                </a:lnTo>
                <a:lnTo>
                  <a:pt x="61314" y="186855"/>
                </a:lnTo>
                <a:cubicBezTo>
                  <a:pt x="59573" y="185219"/>
                  <a:pt x="58958" y="182764"/>
                  <a:pt x="59675" y="180514"/>
                </a:cubicBezTo>
                <a:cubicBezTo>
                  <a:pt x="60392" y="178264"/>
                  <a:pt x="62338" y="176628"/>
                  <a:pt x="64694" y="176219"/>
                </a:cubicBezTo>
                <a:lnTo>
                  <a:pt x="106480" y="170185"/>
                </a:lnTo>
                <a:lnTo>
                  <a:pt x="117131" y="148605"/>
                </a:lnTo>
                <a:cubicBezTo>
                  <a:pt x="117131" y="148298"/>
                  <a:pt x="117131" y="147991"/>
                  <a:pt x="117131" y="147582"/>
                </a:cubicBezTo>
                <a:lnTo>
                  <a:pt x="117131" y="64842"/>
                </a:lnTo>
                <a:cubicBezTo>
                  <a:pt x="85791" y="76399"/>
                  <a:pt x="55271" y="91126"/>
                  <a:pt x="25980" y="109025"/>
                </a:cubicBezTo>
                <a:cubicBezTo>
                  <a:pt x="17992" y="113934"/>
                  <a:pt x="7443" y="111377"/>
                  <a:pt x="2527" y="103297"/>
                </a:cubicBezTo>
                <a:cubicBezTo>
                  <a:pt x="-2389" y="95320"/>
                  <a:pt x="69" y="84785"/>
                  <a:pt x="8160" y="79876"/>
                </a:cubicBezTo>
                <a:cubicBezTo>
                  <a:pt x="93575" y="27614"/>
                  <a:pt x="191690" y="0"/>
                  <a:pt x="291853" y="0"/>
                </a:cubicBezTo>
                <a:close/>
              </a:path>
            </a:pathLst>
          </a:custGeom>
          <a:solidFill>
            <a:srgbClr val="3A4161"/>
          </a:solidFill>
          <a:ln>
            <a:noFill/>
          </a:ln>
        </p:spPr>
        <p:txBody>
          <a:bodyPr/>
          <a:lstStyle/>
          <a:p>
            <a:endParaRPr lang="zh-CN" altLang="en-US">
              <a:cs typeface="+mn-ea"/>
              <a:sym typeface="+mn-lt"/>
            </a:endParaRPr>
          </a:p>
        </p:txBody>
      </p:sp>
      <p:cxnSp>
        <p:nvCxnSpPr>
          <p:cNvPr id="26" name="直接连接符 25">
            <a:extLst>
              <a:ext uri="{FF2B5EF4-FFF2-40B4-BE49-F238E27FC236}">
                <a16:creationId xmlns:a16="http://schemas.microsoft.com/office/drawing/2014/main" id="{56409274-3C8A-4D7E-A8C7-D2BD33466EEF}"/>
              </a:ext>
            </a:extLst>
          </p:cNvPr>
          <p:cNvCxnSpPr>
            <a:cxnSpLocks/>
          </p:cNvCxnSpPr>
          <p:nvPr/>
        </p:nvCxnSpPr>
        <p:spPr>
          <a:xfrm>
            <a:off x="1818806" y="953440"/>
            <a:ext cx="0" cy="5035880"/>
          </a:xfrm>
          <a:prstGeom prst="line">
            <a:avLst/>
          </a:prstGeom>
          <a:ln>
            <a:solidFill>
              <a:schemeClr val="bg1">
                <a:alpha val="36000"/>
              </a:schemeClr>
            </a:solidFill>
            <a:prstDash val="lgDashDotDot"/>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06B4C8D5-6406-437D-8B24-C53220729A14}"/>
              </a:ext>
            </a:extLst>
          </p:cNvPr>
          <p:cNvSpPr txBox="1"/>
          <p:nvPr/>
        </p:nvSpPr>
        <p:spPr>
          <a:xfrm>
            <a:off x="5861299" y="5032223"/>
            <a:ext cx="2551833" cy="461665"/>
          </a:xfrm>
          <a:prstGeom prst="rect">
            <a:avLst/>
          </a:prstGeom>
          <a:noFill/>
        </p:spPr>
        <p:txBody>
          <a:bodyPr wrap="square" rtlCol="0">
            <a:spAutoFit/>
          </a:bodyPr>
          <a:lstStyle/>
          <a:p>
            <a:pPr algn="dist"/>
            <a:r>
              <a:rPr lang="zh-CN" altLang="en-US" sz="2400" dirty="0">
                <a:solidFill>
                  <a:schemeClr val="bg1"/>
                </a:solidFill>
                <a:effectLst>
                  <a:outerShdw blurRad="38100" dist="38100" dir="2700000" algn="tl">
                    <a:srgbClr val="000000">
                      <a:alpha val="43137"/>
                    </a:srgbClr>
                  </a:outerShdw>
                </a:effectLst>
                <a:cs typeface="+mn-ea"/>
                <a:sym typeface="+mn-lt"/>
              </a:rPr>
              <a:t>答辩人：</a:t>
            </a:r>
          </a:p>
        </p:txBody>
      </p:sp>
      <p:sp>
        <p:nvSpPr>
          <p:cNvPr id="31" name="椭圆 30">
            <a:extLst>
              <a:ext uri="{FF2B5EF4-FFF2-40B4-BE49-F238E27FC236}">
                <a16:creationId xmlns:a16="http://schemas.microsoft.com/office/drawing/2014/main" id="{42222447-839C-4B7B-8FDB-D4721B894681}"/>
              </a:ext>
            </a:extLst>
          </p:cNvPr>
          <p:cNvSpPr/>
          <p:nvPr/>
        </p:nvSpPr>
        <p:spPr>
          <a:xfrm>
            <a:off x="3464192" y="2421179"/>
            <a:ext cx="512436" cy="512436"/>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a16="http://schemas.microsoft.com/office/drawing/2014/main" id="{73BCDDE7-96EF-F4A9-FAC7-95FC31AA8E02}"/>
              </a:ext>
            </a:extLst>
          </p:cNvPr>
          <p:cNvSpPr txBox="1"/>
          <p:nvPr/>
        </p:nvSpPr>
        <p:spPr>
          <a:xfrm>
            <a:off x="8966734" y="1211042"/>
            <a:ext cx="2424526" cy="523220"/>
          </a:xfrm>
          <a:prstGeom prst="rect">
            <a:avLst/>
          </a:prstGeom>
          <a:noFill/>
        </p:spPr>
        <p:txBody>
          <a:bodyPr wrap="square" rtlCol="0">
            <a:spAutoFit/>
          </a:bodyPr>
          <a:lstStyle/>
          <a:p>
            <a:r>
              <a:rPr lang="zh-CN" altLang="en-US" sz="2800">
                <a:solidFill>
                  <a:schemeClr val="bg1"/>
                </a:solidFill>
              </a:rPr>
              <a:t>第 五 组</a:t>
            </a:r>
          </a:p>
        </p:txBody>
      </p:sp>
    </p:spTree>
    <p:extLst>
      <p:ext uri="{BB962C8B-B14F-4D97-AF65-F5344CB8AC3E}">
        <p14:creationId xmlns:p14="http://schemas.microsoft.com/office/powerpoint/2010/main" val="2504830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77E9C5F7-9F6C-4213-BB2C-7DF6D96963EA}"/>
              </a:ext>
            </a:extLst>
          </p:cNvPr>
          <p:cNvGrpSpPr/>
          <p:nvPr/>
        </p:nvGrpSpPr>
        <p:grpSpPr>
          <a:xfrm>
            <a:off x="280462" y="345507"/>
            <a:ext cx="567919" cy="567919"/>
            <a:chOff x="280462" y="345507"/>
            <a:chExt cx="567919" cy="567919"/>
          </a:xfrm>
        </p:grpSpPr>
        <p:sp>
          <p:nvSpPr>
            <p:cNvPr id="19" name="椭圆 18">
              <a:extLst>
                <a:ext uri="{FF2B5EF4-FFF2-40B4-BE49-F238E27FC236}">
                  <a16:creationId xmlns:a16="http://schemas.microsoft.com/office/drawing/2014/main" id="{CAA22A11-7951-4877-AD0C-92115105A36A}"/>
                </a:ext>
              </a:extLst>
            </p:cNvPr>
            <p:cNvSpPr/>
            <p:nvPr/>
          </p:nvSpPr>
          <p:spPr>
            <a:xfrm>
              <a:off x="280462" y="345507"/>
              <a:ext cx="567919" cy="567919"/>
            </a:xfrm>
            <a:prstGeom prst="ellipse">
              <a:avLst/>
            </a:pr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alarm-bell_72693">
              <a:extLst>
                <a:ext uri="{FF2B5EF4-FFF2-40B4-BE49-F238E27FC236}">
                  <a16:creationId xmlns:a16="http://schemas.microsoft.com/office/drawing/2014/main" id="{F57B2CCB-7A1A-447A-BEFA-59E8563D9036}"/>
                </a:ext>
              </a:extLst>
            </p:cNvPr>
            <p:cNvSpPr>
              <a:spLocks noChangeAspect="1"/>
            </p:cNvSpPr>
            <p:nvPr/>
          </p:nvSpPr>
          <p:spPr bwMode="auto">
            <a:xfrm>
              <a:off x="431979" y="481908"/>
              <a:ext cx="264884" cy="29511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585" h="607851">
                  <a:moveTo>
                    <a:pt x="205579" y="557256"/>
                  </a:moveTo>
                  <a:cubicBezTo>
                    <a:pt x="226318" y="557852"/>
                    <a:pt x="248697" y="558150"/>
                    <a:pt x="272793" y="558150"/>
                  </a:cubicBezTo>
                  <a:cubicBezTo>
                    <a:pt x="296888" y="558150"/>
                    <a:pt x="319268" y="557852"/>
                    <a:pt x="340006" y="557256"/>
                  </a:cubicBezTo>
                  <a:cubicBezTo>
                    <a:pt x="331651" y="586465"/>
                    <a:pt x="304721" y="607851"/>
                    <a:pt x="272793" y="607851"/>
                  </a:cubicBezTo>
                  <a:cubicBezTo>
                    <a:pt x="240864" y="607851"/>
                    <a:pt x="213934" y="586465"/>
                    <a:pt x="205579" y="557256"/>
                  </a:cubicBezTo>
                  <a:close/>
                  <a:moveTo>
                    <a:pt x="272793" y="0"/>
                  </a:moveTo>
                  <a:cubicBezTo>
                    <a:pt x="376035" y="0"/>
                    <a:pt x="459733" y="117091"/>
                    <a:pt x="459733" y="261443"/>
                  </a:cubicBezTo>
                  <a:cubicBezTo>
                    <a:pt x="459733" y="405870"/>
                    <a:pt x="746110" y="522961"/>
                    <a:pt x="272793" y="522961"/>
                  </a:cubicBezTo>
                  <a:cubicBezTo>
                    <a:pt x="-200525" y="522961"/>
                    <a:pt x="85852" y="405870"/>
                    <a:pt x="85852" y="261443"/>
                  </a:cubicBezTo>
                  <a:cubicBezTo>
                    <a:pt x="85852" y="117091"/>
                    <a:pt x="169550" y="0"/>
                    <a:pt x="272793" y="0"/>
                  </a:cubicBezTo>
                  <a:close/>
                </a:path>
              </a:pathLst>
            </a:custGeom>
            <a:solidFill>
              <a:schemeClr val="bg1"/>
            </a:solidFill>
            <a:ln>
              <a:noFill/>
            </a:ln>
          </p:spPr>
          <p:txBody>
            <a:bodyPr/>
            <a:lstStyle/>
            <a:p>
              <a:endParaRPr lang="zh-CN" altLang="en-US">
                <a:cs typeface="+mn-ea"/>
                <a:sym typeface="+mn-lt"/>
              </a:endParaRPr>
            </a:p>
          </p:txBody>
        </p:sp>
      </p:grpSp>
      <p:sp>
        <p:nvSpPr>
          <p:cNvPr id="21" name="文本框 20">
            <a:extLst>
              <a:ext uri="{FF2B5EF4-FFF2-40B4-BE49-F238E27FC236}">
                <a16:creationId xmlns:a16="http://schemas.microsoft.com/office/drawing/2014/main" id="{97C3B06C-BF4C-499C-82DC-E8197FB04499}"/>
              </a:ext>
            </a:extLst>
          </p:cNvPr>
          <p:cNvSpPr txBox="1"/>
          <p:nvPr/>
        </p:nvSpPr>
        <p:spPr>
          <a:xfrm>
            <a:off x="1122990" y="392822"/>
            <a:ext cx="2252419" cy="461665"/>
          </a:xfrm>
          <a:prstGeom prst="rect">
            <a:avLst/>
          </a:prstGeom>
          <a:noFill/>
        </p:spPr>
        <p:txBody>
          <a:bodyPr wrap="square" rtlCol="0">
            <a:spAutoFit/>
          </a:bodyPr>
          <a:lstStyle/>
          <a:p>
            <a:r>
              <a:rPr lang="en-US" altLang="zh-CN" sz="2400">
                <a:solidFill>
                  <a:schemeClr val="bg1">
                    <a:lumMod val="50000"/>
                  </a:schemeClr>
                </a:solidFill>
                <a:cs typeface="+mn-ea"/>
                <a:sym typeface="+mn-lt"/>
              </a:rPr>
              <a:t>3</a:t>
            </a:r>
            <a:r>
              <a:rPr lang="zh-CN" altLang="en-US" sz="2400">
                <a:solidFill>
                  <a:schemeClr val="bg1">
                    <a:lumMod val="50000"/>
                  </a:schemeClr>
                </a:solidFill>
                <a:cs typeface="+mn-ea"/>
                <a:sym typeface="+mn-lt"/>
              </a:rPr>
              <a:t>、部分代码</a:t>
            </a:r>
            <a:r>
              <a:rPr lang="en-US" altLang="zh-CN" sz="2400">
                <a:solidFill>
                  <a:schemeClr val="bg1">
                    <a:lumMod val="50000"/>
                  </a:schemeClr>
                </a:solidFill>
                <a:cs typeface="+mn-ea"/>
                <a:sym typeface="+mn-lt"/>
              </a:rPr>
              <a:t>(2)</a:t>
            </a:r>
            <a:endParaRPr lang="zh-CN" altLang="en-US" sz="2400" dirty="0">
              <a:solidFill>
                <a:schemeClr val="bg1">
                  <a:lumMod val="50000"/>
                </a:schemeClr>
              </a:solidFill>
              <a:cs typeface="+mn-ea"/>
              <a:sym typeface="+mn-lt"/>
            </a:endParaRPr>
          </a:p>
        </p:txBody>
      </p:sp>
      <p:pic>
        <p:nvPicPr>
          <p:cNvPr id="6" name="图片 5">
            <a:extLst>
              <a:ext uri="{FF2B5EF4-FFF2-40B4-BE49-F238E27FC236}">
                <a16:creationId xmlns:a16="http://schemas.microsoft.com/office/drawing/2014/main" id="{2A6FB510-768C-8921-2AC6-5591BF984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044" y="1622181"/>
            <a:ext cx="9030660" cy="4229100"/>
          </a:xfrm>
          <a:prstGeom prst="rect">
            <a:avLst/>
          </a:prstGeom>
        </p:spPr>
      </p:pic>
      <p:pic>
        <p:nvPicPr>
          <p:cNvPr id="3" name="图片 2">
            <a:extLst>
              <a:ext uri="{FF2B5EF4-FFF2-40B4-BE49-F238E27FC236}">
                <a16:creationId xmlns:a16="http://schemas.microsoft.com/office/drawing/2014/main" id="{2E450FE9-3CF9-24EE-27E2-F5C77C93546A}"/>
              </a:ext>
            </a:extLst>
          </p:cNvPr>
          <p:cNvPicPr>
            <a:picLocks noChangeAspect="1"/>
          </p:cNvPicPr>
          <p:nvPr/>
        </p:nvPicPr>
        <p:blipFill>
          <a:blip r:embed="rId3"/>
          <a:stretch>
            <a:fillRect/>
          </a:stretch>
        </p:blipFill>
        <p:spPr>
          <a:xfrm>
            <a:off x="1513367" y="1006719"/>
            <a:ext cx="8584014" cy="5297580"/>
          </a:xfrm>
          <a:prstGeom prst="rect">
            <a:avLst/>
          </a:prstGeom>
        </p:spPr>
      </p:pic>
    </p:spTree>
    <p:extLst>
      <p:ext uri="{BB962C8B-B14F-4D97-AF65-F5344CB8AC3E}">
        <p14:creationId xmlns:p14="http://schemas.microsoft.com/office/powerpoint/2010/main" val="36643371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2DC39392-CFC6-4752-8D02-DD3969627E6D}"/>
              </a:ext>
            </a:extLst>
          </p:cNvPr>
          <p:cNvSpPr/>
          <p:nvPr/>
        </p:nvSpPr>
        <p:spPr>
          <a:xfrm>
            <a:off x="-1030146" y="4533045"/>
            <a:ext cx="15058663" cy="1231148"/>
          </a:xfrm>
          <a:custGeom>
            <a:avLst/>
            <a:gdLst>
              <a:gd name="connsiteX0" fmla="*/ 0 w 13739149"/>
              <a:gd name="connsiteY0" fmla="*/ 779736 h 2169333"/>
              <a:gd name="connsiteX1" fmla="*/ 1863524 w 13739149"/>
              <a:gd name="connsiteY1" fmla="*/ 143128 h 2169333"/>
              <a:gd name="connsiteX2" fmla="*/ 3310359 w 13739149"/>
              <a:gd name="connsiteY2" fmla="*/ 1578389 h 2169333"/>
              <a:gd name="connsiteX3" fmla="*/ 5405377 w 13739149"/>
              <a:gd name="connsiteY3" fmla="*/ 4232 h 2169333"/>
              <a:gd name="connsiteX4" fmla="*/ 8299048 w 13739149"/>
              <a:gd name="connsiteY4" fmla="*/ 2168698 h 2169333"/>
              <a:gd name="connsiteX5" fmla="*/ 11030673 w 13739149"/>
              <a:gd name="connsiteY5" fmla="*/ 247300 h 2169333"/>
              <a:gd name="connsiteX6" fmla="*/ 13739149 w 13739149"/>
              <a:gd name="connsiteY6" fmla="*/ 1856181 h 216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39149" h="2169333">
                <a:moveTo>
                  <a:pt x="0" y="779736"/>
                </a:moveTo>
                <a:cubicBezTo>
                  <a:pt x="655899" y="394877"/>
                  <a:pt x="1311798" y="10019"/>
                  <a:pt x="1863524" y="143128"/>
                </a:cubicBezTo>
                <a:cubicBezTo>
                  <a:pt x="2415250" y="276237"/>
                  <a:pt x="2720050" y="1601538"/>
                  <a:pt x="3310359" y="1578389"/>
                </a:cubicBezTo>
                <a:cubicBezTo>
                  <a:pt x="3900668" y="1555240"/>
                  <a:pt x="4573929" y="-94153"/>
                  <a:pt x="5405377" y="4232"/>
                </a:cubicBezTo>
                <a:cubicBezTo>
                  <a:pt x="6236825" y="102617"/>
                  <a:pt x="7361499" y="2128187"/>
                  <a:pt x="8299048" y="2168698"/>
                </a:cubicBezTo>
                <a:cubicBezTo>
                  <a:pt x="9236597" y="2209209"/>
                  <a:pt x="10123989" y="299386"/>
                  <a:pt x="11030673" y="247300"/>
                </a:cubicBezTo>
                <a:cubicBezTo>
                  <a:pt x="11937357" y="195214"/>
                  <a:pt x="12838253" y="1025697"/>
                  <a:pt x="13739149" y="1856181"/>
                </a:cubicBezTo>
              </a:path>
            </a:pathLst>
          </a:custGeom>
          <a:noFill/>
          <a:ln>
            <a:solidFill>
              <a:srgbClr val="3A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a:extLst>
              <a:ext uri="{FF2B5EF4-FFF2-40B4-BE49-F238E27FC236}">
                <a16:creationId xmlns:a16="http://schemas.microsoft.com/office/drawing/2014/main" id="{E60BEA62-D360-417D-A757-AF8788BC0CF9}"/>
              </a:ext>
            </a:extLst>
          </p:cNvPr>
          <p:cNvSpPr/>
          <p:nvPr/>
        </p:nvSpPr>
        <p:spPr>
          <a:xfrm flipV="1">
            <a:off x="-924045" y="3854370"/>
            <a:ext cx="15058663" cy="1664453"/>
          </a:xfrm>
          <a:custGeom>
            <a:avLst/>
            <a:gdLst>
              <a:gd name="connsiteX0" fmla="*/ 0 w 13739149"/>
              <a:gd name="connsiteY0" fmla="*/ 779736 h 2169333"/>
              <a:gd name="connsiteX1" fmla="*/ 1863524 w 13739149"/>
              <a:gd name="connsiteY1" fmla="*/ 143128 h 2169333"/>
              <a:gd name="connsiteX2" fmla="*/ 3310359 w 13739149"/>
              <a:gd name="connsiteY2" fmla="*/ 1578389 h 2169333"/>
              <a:gd name="connsiteX3" fmla="*/ 5405377 w 13739149"/>
              <a:gd name="connsiteY3" fmla="*/ 4232 h 2169333"/>
              <a:gd name="connsiteX4" fmla="*/ 8299048 w 13739149"/>
              <a:gd name="connsiteY4" fmla="*/ 2168698 h 2169333"/>
              <a:gd name="connsiteX5" fmla="*/ 11030673 w 13739149"/>
              <a:gd name="connsiteY5" fmla="*/ 247300 h 2169333"/>
              <a:gd name="connsiteX6" fmla="*/ 13739149 w 13739149"/>
              <a:gd name="connsiteY6" fmla="*/ 1856181 h 216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39149" h="2169333">
                <a:moveTo>
                  <a:pt x="0" y="779736"/>
                </a:moveTo>
                <a:cubicBezTo>
                  <a:pt x="655899" y="394877"/>
                  <a:pt x="1311798" y="10019"/>
                  <a:pt x="1863524" y="143128"/>
                </a:cubicBezTo>
                <a:cubicBezTo>
                  <a:pt x="2415250" y="276237"/>
                  <a:pt x="2720050" y="1601538"/>
                  <a:pt x="3310359" y="1578389"/>
                </a:cubicBezTo>
                <a:cubicBezTo>
                  <a:pt x="3900668" y="1555240"/>
                  <a:pt x="4573929" y="-94153"/>
                  <a:pt x="5405377" y="4232"/>
                </a:cubicBezTo>
                <a:cubicBezTo>
                  <a:pt x="6236825" y="102617"/>
                  <a:pt x="7361499" y="2128187"/>
                  <a:pt x="8299048" y="2168698"/>
                </a:cubicBezTo>
                <a:cubicBezTo>
                  <a:pt x="9236597" y="2209209"/>
                  <a:pt x="10123989" y="299386"/>
                  <a:pt x="11030673" y="247300"/>
                </a:cubicBezTo>
                <a:cubicBezTo>
                  <a:pt x="11937357" y="195214"/>
                  <a:pt x="12838253" y="1025697"/>
                  <a:pt x="13739149" y="1856181"/>
                </a:cubicBezTo>
              </a:path>
            </a:pathLst>
          </a:custGeom>
          <a:noFill/>
          <a:ln>
            <a:solidFill>
              <a:srgbClr val="FE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A367983E-468A-442E-AF98-51A91FF0E189}"/>
              </a:ext>
            </a:extLst>
          </p:cNvPr>
          <p:cNvSpPr/>
          <p:nvPr/>
        </p:nvSpPr>
        <p:spPr>
          <a:xfrm>
            <a:off x="4400911" y="1172871"/>
            <a:ext cx="3390179" cy="4737561"/>
          </a:xfrm>
          <a:prstGeom prst="roundRect">
            <a:avLst>
              <a:gd name="adj" fmla="val 0"/>
            </a:avLst>
          </a:prstGeom>
          <a:solidFill>
            <a:schemeClr val="bg1"/>
          </a:solidFill>
          <a:ln>
            <a:solidFill>
              <a:schemeClr val="bg1">
                <a:lumMod val="85000"/>
                <a:alpha val="74000"/>
              </a:schemeClr>
            </a:solidFill>
          </a:ln>
          <a:effectLst>
            <a:outerShdw blurRad="812800" dist="342900" dir="5100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a:extLst>
              <a:ext uri="{FF2B5EF4-FFF2-40B4-BE49-F238E27FC236}">
                <a16:creationId xmlns:a16="http://schemas.microsoft.com/office/drawing/2014/main" id="{6DBF93B2-0BA6-4E26-A70C-2D24DF5B58E3}"/>
              </a:ext>
            </a:extLst>
          </p:cNvPr>
          <p:cNvSpPr/>
          <p:nvPr/>
        </p:nvSpPr>
        <p:spPr>
          <a:xfrm>
            <a:off x="2442258" y="4074289"/>
            <a:ext cx="458756" cy="458756"/>
          </a:xfrm>
          <a:prstGeom prst="ellipse">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A973802B-A18A-49DC-95B3-18C0227E2F3F}"/>
              </a:ext>
            </a:extLst>
          </p:cNvPr>
          <p:cNvSpPr/>
          <p:nvPr/>
        </p:nvSpPr>
        <p:spPr>
          <a:xfrm>
            <a:off x="9931078" y="4689863"/>
            <a:ext cx="458756" cy="458756"/>
          </a:xfrm>
          <a:prstGeom prst="ellipse">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0419724A-3B3F-4850-8BB8-9C048F5AA770}"/>
              </a:ext>
            </a:extLst>
          </p:cNvPr>
          <p:cNvSpPr/>
          <p:nvPr/>
        </p:nvSpPr>
        <p:spPr>
          <a:xfrm>
            <a:off x="5680502" y="1574867"/>
            <a:ext cx="830996" cy="830996"/>
          </a:xfrm>
          <a:prstGeom prst="ellipse">
            <a:avLst/>
          </a:pr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488334E7-473E-4E3C-BB64-685B1CCD896C}"/>
              </a:ext>
            </a:extLst>
          </p:cNvPr>
          <p:cNvSpPr/>
          <p:nvPr/>
        </p:nvSpPr>
        <p:spPr>
          <a:xfrm>
            <a:off x="4400910" y="5148619"/>
            <a:ext cx="3390179" cy="788119"/>
          </a:xfrm>
          <a:prstGeom prst="roundRect">
            <a:avLst>
              <a:gd name="adj" fmla="val 0"/>
            </a:avLst>
          </a:prstGeom>
          <a:solidFill>
            <a:srgbClr val="3A4161"/>
          </a:solidFill>
          <a:ln>
            <a:noFill/>
          </a:ln>
          <a:effectLst>
            <a:outerShdw blurRad="812800" dist="342900" dir="5100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531AA8D1-0C58-4C71-9E20-460B65F80F8D}"/>
              </a:ext>
            </a:extLst>
          </p:cNvPr>
          <p:cNvSpPr txBox="1"/>
          <p:nvPr/>
        </p:nvSpPr>
        <p:spPr>
          <a:xfrm>
            <a:off x="4781456" y="3945001"/>
            <a:ext cx="3390180" cy="830997"/>
          </a:xfrm>
          <a:prstGeom prst="rect">
            <a:avLst/>
          </a:prstGeom>
          <a:noFill/>
        </p:spPr>
        <p:txBody>
          <a:bodyPr wrap="square" rtlCol="0">
            <a:spAutoFit/>
          </a:bodyPr>
          <a:lstStyle/>
          <a:p>
            <a:r>
              <a:rPr lang="zh-CN" altLang="en-US" sz="4800" b="1">
                <a:solidFill>
                  <a:srgbClr val="3A4161"/>
                </a:solidFill>
                <a:cs typeface="+mn-ea"/>
                <a:sym typeface="+mn-lt"/>
              </a:rPr>
              <a:t>项目总结</a:t>
            </a:r>
            <a:endParaRPr lang="zh-CN" altLang="en-US" sz="4800" b="1" dirty="0">
              <a:solidFill>
                <a:srgbClr val="3A4161"/>
              </a:solidFill>
              <a:cs typeface="+mn-ea"/>
              <a:sym typeface="+mn-lt"/>
            </a:endParaRPr>
          </a:p>
        </p:txBody>
      </p:sp>
      <p:sp>
        <p:nvSpPr>
          <p:cNvPr id="13" name="文本框 12">
            <a:extLst>
              <a:ext uri="{FF2B5EF4-FFF2-40B4-BE49-F238E27FC236}">
                <a16:creationId xmlns:a16="http://schemas.microsoft.com/office/drawing/2014/main" id="{E92D8329-6EF2-464C-8387-15C71A947A3A}"/>
              </a:ext>
            </a:extLst>
          </p:cNvPr>
          <p:cNvSpPr txBox="1"/>
          <p:nvPr/>
        </p:nvSpPr>
        <p:spPr>
          <a:xfrm>
            <a:off x="4915179" y="2841912"/>
            <a:ext cx="2422861" cy="707886"/>
          </a:xfrm>
          <a:prstGeom prst="rect">
            <a:avLst/>
          </a:prstGeom>
          <a:noFill/>
        </p:spPr>
        <p:txBody>
          <a:bodyPr wrap="square" rtlCol="0">
            <a:spAutoFit/>
          </a:bodyPr>
          <a:lstStyle/>
          <a:p>
            <a:pPr algn="ctr"/>
            <a:r>
              <a:rPr lang="en-US" altLang="zh-CN" sz="4000" b="1">
                <a:solidFill>
                  <a:srgbClr val="3A4161"/>
                </a:solidFill>
                <a:cs typeface="+mn-ea"/>
                <a:sym typeface="+mn-lt"/>
              </a:rPr>
              <a:t>PART.</a:t>
            </a:r>
            <a:r>
              <a:rPr lang="en-US" altLang="zh-CN" sz="4000">
                <a:sym typeface="+mn-lt"/>
              </a:rPr>
              <a:t> </a:t>
            </a:r>
            <a:r>
              <a:rPr lang="en-US" altLang="zh-CN" sz="4000" b="1">
                <a:solidFill>
                  <a:srgbClr val="3A4161"/>
                </a:solidFill>
                <a:cs typeface="+mn-ea"/>
                <a:sym typeface="+mn-lt"/>
              </a:rPr>
              <a:t>04</a:t>
            </a:r>
            <a:endParaRPr lang="zh-CN" altLang="en-US" sz="4000" b="1" dirty="0">
              <a:solidFill>
                <a:srgbClr val="3A4161"/>
              </a:solidFill>
              <a:cs typeface="+mn-ea"/>
              <a:sym typeface="+mn-lt"/>
            </a:endParaRPr>
          </a:p>
        </p:txBody>
      </p:sp>
      <p:cxnSp>
        <p:nvCxnSpPr>
          <p:cNvPr id="15" name="直接连接符 14">
            <a:extLst>
              <a:ext uri="{FF2B5EF4-FFF2-40B4-BE49-F238E27FC236}">
                <a16:creationId xmlns:a16="http://schemas.microsoft.com/office/drawing/2014/main" id="{2647724F-C9FE-4E9B-8D8D-7CEADCD44C49}"/>
              </a:ext>
            </a:extLst>
          </p:cNvPr>
          <p:cNvCxnSpPr/>
          <p:nvPr/>
        </p:nvCxnSpPr>
        <p:spPr>
          <a:xfrm>
            <a:off x="5614430" y="3703629"/>
            <a:ext cx="1024360" cy="0"/>
          </a:xfrm>
          <a:prstGeom prst="line">
            <a:avLst/>
          </a:prstGeom>
          <a:ln>
            <a:solidFill>
              <a:srgbClr val="3A4161"/>
            </a:solidFill>
          </a:ln>
        </p:spPr>
        <p:style>
          <a:lnRef idx="1">
            <a:schemeClr val="accent1"/>
          </a:lnRef>
          <a:fillRef idx="0">
            <a:schemeClr val="accent1"/>
          </a:fillRef>
          <a:effectRef idx="0">
            <a:schemeClr val="accent1"/>
          </a:effectRef>
          <a:fontRef idx="minor">
            <a:schemeClr val="tx1"/>
          </a:fontRef>
        </p:style>
      </p:cxnSp>
      <p:sp>
        <p:nvSpPr>
          <p:cNvPr id="16" name="alarm-bell_72693">
            <a:extLst>
              <a:ext uri="{FF2B5EF4-FFF2-40B4-BE49-F238E27FC236}">
                <a16:creationId xmlns:a16="http://schemas.microsoft.com/office/drawing/2014/main" id="{C0D2C9E4-C650-41CC-A75B-616F01640B59}"/>
              </a:ext>
            </a:extLst>
          </p:cNvPr>
          <p:cNvSpPr>
            <a:spLocks noChangeAspect="1"/>
          </p:cNvSpPr>
          <p:nvPr/>
        </p:nvSpPr>
        <p:spPr bwMode="auto">
          <a:xfrm>
            <a:off x="5959192" y="1837944"/>
            <a:ext cx="273615" cy="30484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585" h="607851">
                <a:moveTo>
                  <a:pt x="205579" y="557256"/>
                </a:moveTo>
                <a:cubicBezTo>
                  <a:pt x="226318" y="557852"/>
                  <a:pt x="248697" y="558150"/>
                  <a:pt x="272793" y="558150"/>
                </a:cubicBezTo>
                <a:cubicBezTo>
                  <a:pt x="296888" y="558150"/>
                  <a:pt x="319268" y="557852"/>
                  <a:pt x="340006" y="557256"/>
                </a:cubicBezTo>
                <a:cubicBezTo>
                  <a:pt x="331651" y="586465"/>
                  <a:pt x="304721" y="607851"/>
                  <a:pt x="272793" y="607851"/>
                </a:cubicBezTo>
                <a:cubicBezTo>
                  <a:pt x="240864" y="607851"/>
                  <a:pt x="213934" y="586465"/>
                  <a:pt x="205579" y="557256"/>
                </a:cubicBezTo>
                <a:close/>
                <a:moveTo>
                  <a:pt x="272793" y="0"/>
                </a:moveTo>
                <a:cubicBezTo>
                  <a:pt x="376035" y="0"/>
                  <a:pt x="459733" y="117091"/>
                  <a:pt x="459733" y="261443"/>
                </a:cubicBezTo>
                <a:cubicBezTo>
                  <a:pt x="459733" y="405870"/>
                  <a:pt x="746110" y="522961"/>
                  <a:pt x="272793" y="522961"/>
                </a:cubicBezTo>
                <a:cubicBezTo>
                  <a:pt x="-200525" y="522961"/>
                  <a:pt x="85852" y="405870"/>
                  <a:pt x="85852" y="261443"/>
                </a:cubicBezTo>
                <a:cubicBezTo>
                  <a:pt x="85852" y="117091"/>
                  <a:pt x="169550" y="0"/>
                  <a:pt x="272793" y="0"/>
                </a:cubicBez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39418460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ï$ļidè">
            <a:extLst>
              <a:ext uri="{FF2B5EF4-FFF2-40B4-BE49-F238E27FC236}">
                <a16:creationId xmlns:a16="http://schemas.microsoft.com/office/drawing/2014/main" id="{30496911-EB40-4AC4-BD62-A4992F2F253F}"/>
              </a:ext>
            </a:extLst>
          </p:cNvPr>
          <p:cNvSpPr/>
          <p:nvPr/>
        </p:nvSpPr>
        <p:spPr>
          <a:xfrm>
            <a:off x="0" y="5179989"/>
            <a:ext cx="12192000" cy="1735978"/>
          </a:xfrm>
          <a:prstGeom prst="rect">
            <a:avLst/>
          </a:pr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5978E468-7694-4F2D-9B56-4FB585772D36}"/>
              </a:ext>
            </a:extLst>
          </p:cNvPr>
          <p:cNvCxnSpPr/>
          <p:nvPr/>
        </p:nvCxnSpPr>
        <p:spPr>
          <a:xfrm>
            <a:off x="4947956" y="1340526"/>
            <a:ext cx="0" cy="4456911"/>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13096E1C-26CE-470E-B918-4BD6EB86DCE0}"/>
              </a:ext>
            </a:extLst>
          </p:cNvPr>
          <p:cNvGrpSpPr/>
          <p:nvPr/>
        </p:nvGrpSpPr>
        <p:grpSpPr>
          <a:xfrm>
            <a:off x="280462" y="345507"/>
            <a:ext cx="567919" cy="567919"/>
            <a:chOff x="280462" y="345507"/>
            <a:chExt cx="567919" cy="567919"/>
          </a:xfrm>
        </p:grpSpPr>
        <p:sp>
          <p:nvSpPr>
            <p:cNvPr id="27" name="椭圆 26">
              <a:extLst>
                <a:ext uri="{FF2B5EF4-FFF2-40B4-BE49-F238E27FC236}">
                  <a16:creationId xmlns:a16="http://schemas.microsoft.com/office/drawing/2014/main" id="{D0AB61B8-7035-45A9-B9A8-DE41C0B50D83}"/>
                </a:ext>
              </a:extLst>
            </p:cNvPr>
            <p:cNvSpPr/>
            <p:nvPr/>
          </p:nvSpPr>
          <p:spPr>
            <a:xfrm>
              <a:off x="280462" y="345507"/>
              <a:ext cx="567919" cy="567919"/>
            </a:xfrm>
            <a:prstGeom prst="ellipse">
              <a:avLst/>
            </a:pr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alarm-bell_72693">
              <a:extLst>
                <a:ext uri="{FF2B5EF4-FFF2-40B4-BE49-F238E27FC236}">
                  <a16:creationId xmlns:a16="http://schemas.microsoft.com/office/drawing/2014/main" id="{0914DE71-C22E-4792-AC01-8D24089EF9FB}"/>
                </a:ext>
              </a:extLst>
            </p:cNvPr>
            <p:cNvSpPr>
              <a:spLocks noChangeAspect="1"/>
            </p:cNvSpPr>
            <p:nvPr/>
          </p:nvSpPr>
          <p:spPr bwMode="auto">
            <a:xfrm>
              <a:off x="431979" y="481908"/>
              <a:ext cx="264884" cy="29511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585" h="607851">
                  <a:moveTo>
                    <a:pt x="205579" y="557256"/>
                  </a:moveTo>
                  <a:cubicBezTo>
                    <a:pt x="226318" y="557852"/>
                    <a:pt x="248697" y="558150"/>
                    <a:pt x="272793" y="558150"/>
                  </a:cubicBezTo>
                  <a:cubicBezTo>
                    <a:pt x="296888" y="558150"/>
                    <a:pt x="319268" y="557852"/>
                    <a:pt x="340006" y="557256"/>
                  </a:cubicBezTo>
                  <a:cubicBezTo>
                    <a:pt x="331651" y="586465"/>
                    <a:pt x="304721" y="607851"/>
                    <a:pt x="272793" y="607851"/>
                  </a:cubicBezTo>
                  <a:cubicBezTo>
                    <a:pt x="240864" y="607851"/>
                    <a:pt x="213934" y="586465"/>
                    <a:pt x="205579" y="557256"/>
                  </a:cubicBezTo>
                  <a:close/>
                  <a:moveTo>
                    <a:pt x="272793" y="0"/>
                  </a:moveTo>
                  <a:cubicBezTo>
                    <a:pt x="376035" y="0"/>
                    <a:pt x="459733" y="117091"/>
                    <a:pt x="459733" y="261443"/>
                  </a:cubicBezTo>
                  <a:cubicBezTo>
                    <a:pt x="459733" y="405870"/>
                    <a:pt x="746110" y="522961"/>
                    <a:pt x="272793" y="522961"/>
                  </a:cubicBezTo>
                  <a:cubicBezTo>
                    <a:pt x="-200525" y="522961"/>
                    <a:pt x="85852" y="405870"/>
                    <a:pt x="85852" y="261443"/>
                  </a:cubicBezTo>
                  <a:cubicBezTo>
                    <a:pt x="85852" y="117091"/>
                    <a:pt x="169550" y="0"/>
                    <a:pt x="272793" y="0"/>
                  </a:cubicBezTo>
                  <a:close/>
                </a:path>
              </a:pathLst>
            </a:custGeom>
            <a:solidFill>
              <a:schemeClr val="bg1"/>
            </a:solidFill>
            <a:ln>
              <a:noFill/>
            </a:ln>
          </p:spPr>
          <p:txBody>
            <a:bodyPr/>
            <a:lstStyle/>
            <a:p>
              <a:endPar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cs typeface="+mn-ea"/>
                <a:sym typeface="+mn-lt"/>
              </a:endParaRPr>
            </a:p>
          </p:txBody>
        </p:sp>
      </p:grpSp>
      <p:sp>
        <p:nvSpPr>
          <p:cNvPr id="29" name="文本框 28">
            <a:extLst>
              <a:ext uri="{FF2B5EF4-FFF2-40B4-BE49-F238E27FC236}">
                <a16:creationId xmlns:a16="http://schemas.microsoft.com/office/drawing/2014/main" id="{5890512C-1C6C-4CE6-BAA1-B56D869A84D7}"/>
              </a:ext>
            </a:extLst>
          </p:cNvPr>
          <p:cNvSpPr txBox="1"/>
          <p:nvPr/>
        </p:nvSpPr>
        <p:spPr>
          <a:xfrm>
            <a:off x="1123621" y="405758"/>
            <a:ext cx="2155756" cy="461665"/>
          </a:xfrm>
          <a:prstGeom prst="rect">
            <a:avLst/>
          </a:prstGeom>
          <a:noFill/>
        </p:spPr>
        <p:txBody>
          <a:bodyPr wrap="square" rtlCol="0">
            <a:spAutoFit/>
          </a:bodyPr>
          <a:lstStyle/>
          <a:p>
            <a:r>
              <a:rPr lang="en-US" altLang="zh-CN" sz="2400">
                <a:solidFill>
                  <a:schemeClr val="bg1">
                    <a:lumMod val="50000"/>
                  </a:schemeClr>
                </a:solidFill>
                <a:cs typeface="+mn-ea"/>
                <a:sym typeface="+mn-lt"/>
              </a:rPr>
              <a:t>4</a:t>
            </a:r>
            <a:r>
              <a:rPr lang="zh-CN" altLang="en-US" sz="2400">
                <a:solidFill>
                  <a:schemeClr val="bg1">
                    <a:lumMod val="50000"/>
                  </a:schemeClr>
                </a:solidFill>
                <a:cs typeface="+mn-ea"/>
                <a:sym typeface="+mn-lt"/>
              </a:rPr>
              <a:t>、项目总结</a:t>
            </a:r>
            <a:endParaRPr lang="zh-CN" altLang="en-US" sz="2400" dirty="0">
              <a:solidFill>
                <a:schemeClr val="bg1">
                  <a:lumMod val="50000"/>
                </a:schemeClr>
              </a:solidFill>
              <a:cs typeface="+mn-ea"/>
              <a:sym typeface="+mn-lt"/>
            </a:endParaRPr>
          </a:p>
        </p:txBody>
      </p:sp>
      <p:grpSp>
        <p:nvGrpSpPr>
          <p:cNvPr id="32" name="组合 31">
            <a:extLst>
              <a:ext uri="{FF2B5EF4-FFF2-40B4-BE49-F238E27FC236}">
                <a16:creationId xmlns:a16="http://schemas.microsoft.com/office/drawing/2014/main" id="{59667ED6-570C-4C79-89A3-CB4C0AEB320C}"/>
              </a:ext>
            </a:extLst>
          </p:cNvPr>
          <p:cNvGrpSpPr/>
          <p:nvPr/>
        </p:nvGrpSpPr>
        <p:grpSpPr>
          <a:xfrm>
            <a:off x="5528288" y="1889937"/>
            <a:ext cx="372950" cy="410183"/>
            <a:chOff x="4122975" y="2527780"/>
            <a:chExt cx="372950" cy="410183"/>
          </a:xfrm>
        </p:grpSpPr>
        <p:sp>
          <p:nvSpPr>
            <p:cNvPr id="30" name="îṧľíďe">
              <a:extLst>
                <a:ext uri="{FF2B5EF4-FFF2-40B4-BE49-F238E27FC236}">
                  <a16:creationId xmlns:a16="http://schemas.microsoft.com/office/drawing/2014/main" id="{F3DD868B-E3E1-454A-98CC-01A8D432B4B9}"/>
                </a:ext>
              </a:extLst>
            </p:cNvPr>
            <p:cNvSpPr/>
            <p:nvPr/>
          </p:nvSpPr>
          <p:spPr>
            <a:xfrm rot="10800000">
              <a:off x="4122975" y="2527780"/>
              <a:ext cx="372950" cy="410183"/>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cs typeface="+mn-ea"/>
                <a:sym typeface="+mn-lt"/>
              </a:endParaRPr>
            </a:p>
          </p:txBody>
        </p:sp>
        <p:sp>
          <p:nvSpPr>
            <p:cNvPr id="31" name="íŝļiḑê">
              <a:extLst>
                <a:ext uri="{FF2B5EF4-FFF2-40B4-BE49-F238E27FC236}">
                  <a16:creationId xmlns:a16="http://schemas.microsoft.com/office/drawing/2014/main" id="{4B3F900F-CF23-4DEA-BAC1-AD7D4DDF9EE2}"/>
                </a:ext>
              </a:extLst>
            </p:cNvPr>
            <p:cNvSpPr/>
            <p:nvPr/>
          </p:nvSpPr>
          <p:spPr>
            <a:xfrm>
              <a:off x="4232063" y="2647635"/>
              <a:ext cx="154772" cy="136995"/>
            </a:xfrm>
            <a:custGeom>
              <a:avLst/>
              <a:gdLst>
                <a:gd name="connsiteX0" fmla="*/ 287435 w 568487"/>
                <a:gd name="connsiteY0" fmla="*/ 95352 h 503191"/>
                <a:gd name="connsiteX1" fmla="*/ 484475 w 568487"/>
                <a:gd name="connsiteY1" fmla="*/ 271062 h 503191"/>
                <a:gd name="connsiteX2" fmla="*/ 484475 w 568487"/>
                <a:gd name="connsiteY2" fmla="*/ 487071 h 503191"/>
                <a:gd name="connsiteX3" fmla="*/ 469939 w 568487"/>
                <a:gd name="connsiteY3" fmla="*/ 501579 h 503191"/>
                <a:gd name="connsiteX4" fmla="*/ 329427 w 568487"/>
                <a:gd name="connsiteY4" fmla="*/ 501579 h 503191"/>
                <a:gd name="connsiteX5" fmla="*/ 329427 w 568487"/>
                <a:gd name="connsiteY5" fmla="*/ 385514 h 503191"/>
                <a:gd name="connsiteX6" fmla="*/ 308431 w 568487"/>
                <a:gd name="connsiteY6" fmla="*/ 366170 h 503191"/>
                <a:gd name="connsiteX7" fmla="*/ 248673 w 568487"/>
                <a:gd name="connsiteY7" fmla="*/ 366170 h 503191"/>
                <a:gd name="connsiteX8" fmla="*/ 232522 w 568487"/>
                <a:gd name="connsiteY8" fmla="*/ 385514 h 503191"/>
                <a:gd name="connsiteX9" fmla="*/ 232522 w 568487"/>
                <a:gd name="connsiteY9" fmla="*/ 503191 h 503191"/>
                <a:gd name="connsiteX10" fmla="*/ 88779 w 568487"/>
                <a:gd name="connsiteY10" fmla="*/ 503191 h 503191"/>
                <a:gd name="connsiteX11" fmla="*/ 77474 w 568487"/>
                <a:gd name="connsiteY11" fmla="*/ 490295 h 503191"/>
                <a:gd name="connsiteX12" fmla="*/ 77474 w 568487"/>
                <a:gd name="connsiteY12" fmla="*/ 271062 h 503191"/>
                <a:gd name="connsiteX13" fmla="*/ 445669 w 568487"/>
                <a:gd name="connsiteY13" fmla="*/ 58041 h 503191"/>
                <a:gd name="connsiteX14" fmla="*/ 500600 w 568487"/>
                <a:gd name="connsiteY14" fmla="*/ 58041 h 503191"/>
                <a:gd name="connsiteX15" fmla="*/ 500600 w 568487"/>
                <a:gd name="connsiteY15" fmla="*/ 172567 h 503191"/>
                <a:gd name="connsiteX16" fmla="*/ 445669 w 568487"/>
                <a:gd name="connsiteY16" fmla="*/ 125789 h 503191"/>
                <a:gd name="connsiteX17" fmla="*/ 289088 w 568487"/>
                <a:gd name="connsiteY17" fmla="*/ 0 h 503191"/>
                <a:gd name="connsiteX18" fmla="*/ 568487 w 568487"/>
                <a:gd name="connsiteY18" fmla="*/ 253224 h 503191"/>
                <a:gd name="connsiteX19" fmla="*/ 507116 w 568487"/>
                <a:gd name="connsiteY19" fmla="*/ 253224 h 503191"/>
                <a:gd name="connsiteX20" fmla="*/ 289088 w 568487"/>
                <a:gd name="connsiteY20" fmla="*/ 58064 h 503191"/>
                <a:gd name="connsiteX21" fmla="*/ 56526 w 568487"/>
                <a:gd name="connsiteY21" fmla="*/ 254836 h 503191"/>
                <a:gd name="connsiteX22" fmla="*/ 0 w 568487"/>
                <a:gd name="connsiteY22" fmla="*/ 254836 h 503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8487" h="503191">
                  <a:moveTo>
                    <a:pt x="287435" y="95352"/>
                  </a:moveTo>
                  <a:lnTo>
                    <a:pt x="484475" y="271062"/>
                  </a:lnTo>
                  <a:lnTo>
                    <a:pt x="484475" y="487071"/>
                  </a:lnTo>
                  <a:cubicBezTo>
                    <a:pt x="484475" y="487071"/>
                    <a:pt x="486090" y="501579"/>
                    <a:pt x="469939" y="501579"/>
                  </a:cubicBezTo>
                  <a:lnTo>
                    <a:pt x="329427" y="501579"/>
                  </a:lnTo>
                  <a:lnTo>
                    <a:pt x="329427" y="385514"/>
                  </a:lnTo>
                  <a:cubicBezTo>
                    <a:pt x="329427" y="385514"/>
                    <a:pt x="331042" y="366170"/>
                    <a:pt x="308431" y="366170"/>
                  </a:cubicBezTo>
                  <a:lnTo>
                    <a:pt x="248673" y="366170"/>
                  </a:lnTo>
                  <a:cubicBezTo>
                    <a:pt x="230907" y="366170"/>
                    <a:pt x="232522" y="385514"/>
                    <a:pt x="232522" y="385514"/>
                  </a:cubicBezTo>
                  <a:lnTo>
                    <a:pt x="232522" y="503191"/>
                  </a:lnTo>
                  <a:cubicBezTo>
                    <a:pt x="232522" y="503191"/>
                    <a:pt x="104930" y="503191"/>
                    <a:pt x="88779" y="503191"/>
                  </a:cubicBezTo>
                  <a:cubicBezTo>
                    <a:pt x="77474" y="503191"/>
                    <a:pt x="77474" y="490295"/>
                    <a:pt x="77474" y="490295"/>
                  </a:cubicBezTo>
                  <a:lnTo>
                    <a:pt x="77474" y="271062"/>
                  </a:lnTo>
                  <a:close/>
                  <a:moveTo>
                    <a:pt x="445669" y="58041"/>
                  </a:moveTo>
                  <a:lnTo>
                    <a:pt x="500600" y="58041"/>
                  </a:lnTo>
                  <a:lnTo>
                    <a:pt x="500600" y="172567"/>
                  </a:lnTo>
                  <a:lnTo>
                    <a:pt x="445669" y="125789"/>
                  </a:lnTo>
                  <a:close/>
                  <a:moveTo>
                    <a:pt x="289088" y="0"/>
                  </a:moveTo>
                  <a:lnTo>
                    <a:pt x="568487" y="253224"/>
                  </a:lnTo>
                  <a:cubicBezTo>
                    <a:pt x="568487" y="253224"/>
                    <a:pt x="550722" y="285481"/>
                    <a:pt x="507116" y="253224"/>
                  </a:cubicBezTo>
                  <a:lnTo>
                    <a:pt x="289088" y="58064"/>
                  </a:lnTo>
                  <a:lnTo>
                    <a:pt x="56526" y="254836"/>
                  </a:lnTo>
                  <a:cubicBezTo>
                    <a:pt x="17765" y="287094"/>
                    <a:pt x="0" y="254836"/>
                    <a:pt x="0" y="254836"/>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cs typeface="+mn-ea"/>
                <a:sym typeface="+mn-lt"/>
              </a:endParaRPr>
            </a:p>
          </p:txBody>
        </p:sp>
      </p:grpSp>
      <p:grpSp>
        <p:nvGrpSpPr>
          <p:cNvPr id="33" name="组合 32">
            <a:extLst>
              <a:ext uri="{FF2B5EF4-FFF2-40B4-BE49-F238E27FC236}">
                <a16:creationId xmlns:a16="http://schemas.microsoft.com/office/drawing/2014/main" id="{ED5E34D6-E757-4C59-820C-4E8A7F54E352}"/>
              </a:ext>
            </a:extLst>
          </p:cNvPr>
          <p:cNvGrpSpPr/>
          <p:nvPr/>
        </p:nvGrpSpPr>
        <p:grpSpPr>
          <a:xfrm>
            <a:off x="5528288" y="2841616"/>
            <a:ext cx="372950" cy="410183"/>
            <a:chOff x="4122975" y="2527780"/>
            <a:chExt cx="372950" cy="410183"/>
          </a:xfrm>
        </p:grpSpPr>
        <p:sp>
          <p:nvSpPr>
            <p:cNvPr id="34" name="îṧľíďe">
              <a:extLst>
                <a:ext uri="{FF2B5EF4-FFF2-40B4-BE49-F238E27FC236}">
                  <a16:creationId xmlns:a16="http://schemas.microsoft.com/office/drawing/2014/main" id="{A5950D49-3D23-4BE7-91AE-AA8D17D2A040}"/>
                </a:ext>
              </a:extLst>
            </p:cNvPr>
            <p:cNvSpPr/>
            <p:nvPr/>
          </p:nvSpPr>
          <p:spPr>
            <a:xfrm rot="10800000">
              <a:off x="4122975" y="2527780"/>
              <a:ext cx="372950" cy="410183"/>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cs typeface="+mn-ea"/>
                <a:sym typeface="+mn-lt"/>
              </a:endParaRPr>
            </a:p>
          </p:txBody>
        </p:sp>
        <p:sp>
          <p:nvSpPr>
            <p:cNvPr id="35" name="íŝļiḑê">
              <a:extLst>
                <a:ext uri="{FF2B5EF4-FFF2-40B4-BE49-F238E27FC236}">
                  <a16:creationId xmlns:a16="http://schemas.microsoft.com/office/drawing/2014/main" id="{12FD702F-2E21-4308-B8D5-3DBE681E0AAD}"/>
                </a:ext>
              </a:extLst>
            </p:cNvPr>
            <p:cNvSpPr/>
            <p:nvPr/>
          </p:nvSpPr>
          <p:spPr>
            <a:xfrm>
              <a:off x="4232063" y="2647635"/>
              <a:ext cx="154772" cy="136995"/>
            </a:xfrm>
            <a:custGeom>
              <a:avLst/>
              <a:gdLst>
                <a:gd name="connsiteX0" fmla="*/ 287435 w 568487"/>
                <a:gd name="connsiteY0" fmla="*/ 95352 h 503191"/>
                <a:gd name="connsiteX1" fmla="*/ 484475 w 568487"/>
                <a:gd name="connsiteY1" fmla="*/ 271062 h 503191"/>
                <a:gd name="connsiteX2" fmla="*/ 484475 w 568487"/>
                <a:gd name="connsiteY2" fmla="*/ 487071 h 503191"/>
                <a:gd name="connsiteX3" fmla="*/ 469939 w 568487"/>
                <a:gd name="connsiteY3" fmla="*/ 501579 h 503191"/>
                <a:gd name="connsiteX4" fmla="*/ 329427 w 568487"/>
                <a:gd name="connsiteY4" fmla="*/ 501579 h 503191"/>
                <a:gd name="connsiteX5" fmla="*/ 329427 w 568487"/>
                <a:gd name="connsiteY5" fmla="*/ 385514 h 503191"/>
                <a:gd name="connsiteX6" fmla="*/ 308431 w 568487"/>
                <a:gd name="connsiteY6" fmla="*/ 366170 h 503191"/>
                <a:gd name="connsiteX7" fmla="*/ 248673 w 568487"/>
                <a:gd name="connsiteY7" fmla="*/ 366170 h 503191"/>
                <a:gd name="connsiteX8" fmla="*/ 232522 w 568487"/>
                <a:gd name="connsiteY8" fmla="*/ 385514 h 503191"/>
                <a:gd name="connsiteX9" fmla="*/ 232522 w 568487"/>
                <a:gd name="connsiteY9" fmla="*/ 503191 h 503191"/>
                <a:gd name="connsiteX10" fmla="*/ 88779 w 568487"/>
                <a:gd name="connsiteY10" fmla="*/ 503191 h 503191"/>
                <a:gd name="connsiteX11" fmla="*/ 77474 w 568487"/>
                <a:gd name="connsiteY11" fmla="*/ 490295 h 503191"/>
                <a:gd name="connsiteX12" fmla="*/ 77474 w 568487"/>
                <a:gd name="connsiteY12" fmla="*/ 271062 h 503191"/>
                <a:gd name="connsiteX13" fmla="*/ 445669 w 568487"/>
                <a:gd name="connsiteY13" fmla="*/ 58041 h 503191"/>
                <a:gd name="connsiteX14" fmla="*/ 500600 w 568487"/>
                <a:gd name="connsiteY14" fmla="*/ 58041 h 503191"/>
                <a:gd name="connsiteX15" fmla="*/ 500600 w 568487"/>
                <a:gd name="connsiteY15" fmla="*/ 172567 h 503191"/>
                <a:gd name="connsiteX16" fmla="*/ 445669 w 568487"/>
                <a:gd name="connsiteY16" fmla="*/ 125789 h 503191"/>
                <a:gd name="connsiteX17" fmla="*/ 289088 w 568487"/>
                <a:gd name="connsiteY17" fmla="*/ 0 h 503191"/>
                <a:gd name="connsiteX18" fmla="*/ 568487 w 568487"/>
                <a:gd name="connsiteY18" fmla="*/ 253224 h 503191"/>
                <a:gd name="connsiteX19" fmla="*/ 507116 w 568487"/>
                <a:gd name="connsiteY19" fmla="*/ 253224 h 503191"/>
                <a:gd name="connsiteX20" fmla="*/ 289088 w 568487"/>
                <a:gd name="connsiteY20" fmla="*/ 58064 h 503191"/>
                <a:gd name="connsiteX21" fmla="*/ 56526 w 568487"/>
                <a:gd name="connsiteY21" fmla="*/ 254836 h 503191"/>
                <a:gd name="connsiteX22" fmla="*/ 0 w 568487"/>
                <a:gd name="connsiteY22" fmla="*/ 254836 h 503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8487" h="503191">
                  <a:moveTo>
                    <a:pt x="287435" y="95352"/>
                  </a:moveTo>
                  <a:lnTo>
                    <a:pt x="484475" y="271062"/>
                  </a:lnTo>
                  <a:lnTo>
                    <a:pt x="484475" y="487071"/>
                  </a:lnTo>
                  <a:cubicBezTo>
                    <a:pt x="484475" y="487071"/>
                    <a:pt x="486090" y="501579"/>
                    <a:pt x="469939" y="501579"/>
                  </a:cubicBezTo>
                  <a:lnTo>
                    <a:pt x="329427" y="501579"/>
                  </a:lnTo>
                  <a:lnTo>
                    <a:pt x="329427" y="385514"/>
                  </a:lnTo>
                  <a:cubicBezTo>
                    <a:pt x="329427" y="385514"/>
                    <a:pt x="331042" y="366170"/>
                    <a:pt x="308431" y="366170"/>
                  </a:cubicBezTo>
                  <a:lnTo>
                    <a:pt x="248673" y="366170"/>
                  </a:lnTo>
                  <a:cubicBezTo>
                    <a:pt x="230907" y="366170"/>
                    <a:pt x="232522" y="385514"/>
                    <a:pt x="232522" y="385514"/>
                  </a:cubicBezTo>
                  <a:lnTo>
                    <a:pt x="232522" y="503191"/>
                  </a:lnTo>
                  <a:cubicBezTo>
                    <a:pt x="232522" y="503191"/>
                    <a:pt x="104930" y="503191"/>
                    <a:pt x="88779" y="503191"/>
                  </a:cubicBezTo>
                  <a:cubicBezTo>
                    <a:pt x="77474" y="503191"/>
                    <a:pt x="77474" y="490295"/>
                    <a:pt x="77474" y="490295"/>
                  </a:cubicBezTo>
                  <a:lnTo>
                    <a:pt x="77474" y="271062"/>
                  </a:lnTo>
                  <a:close/>
                  <a:moveTo>
                    <a:pt x="445669" y="58041"/>
                  </a:moveTo>
                  <a:lnTo>
                    <a:pt x="500600" y="58041"/>
                  </a:lnTo>
                  <a:lnTo>
                    <a:pt x="500600" y="172567"/>
                  </a:lnTo>
                  <a:lnTo>
                    <a:pt x="445669" y="125789"/>
                  </a:lnTo>
                  <a:close/>
                  <a:moveTo>
                    <a:pt x="289088" y="0"/>
                  </a:moveTo>
                  <a:lnTo>
                    <a:pt x="568487" y="253224"/>
                  </a:lnTo>
                  <a:cubicBezTo>
                    <a:pt x="568487" y="253224"/>
                    <a:pt x="550722" y="285481"/>
                    <a:pt x="507116" y="253224"/>
                  </a:cubicBezTo>
                  <a:lnTo>
                    <a:pt x="289088" y="58064"/>
                  </a:lnTo>
                  <a:lnTo>
                    <a:pt x="56526" y="254836"/>
                  </a:lnTo>
                  <a:cubicBezTo>
                    <a:pt x="17765" y="287094"/>
                    <a:pt x="0" y="254836"/>
                    <a:pt x="0" y="254836"/>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cs typeface="+mn-ea"/>
                <a:sym typeface="+mn-lt"/>
              </a:endParaRPr>
            </a:p>
          </p:txBody>
        </p:sp>
      </p:grpSp>
      <p:grpSp>
        <p:nvGrpSpPr>
          <p:cNvPr id="36" name="组合 35">
            <a:extLst>
              <a:ext uri="{FF2B5EF4-FFF2-40B4-BE49-F238E27FC236}">
                <a16:creationId xmlns:a16="http://schemas.microsoft.com/office/drawing/2014/main" id="{07BC7109-EDBB-42BB-8B7C-B5DFD26B5912}"/>
              </a:ext>
            </a:extLst>
          </p:cNvPr>
          <p:cNvGrpSpPr/>
          <p:nvPr/>
        </p:nvGrpSpPr>
        <p:grpSpPr>
          <a:xfrm>
            <a:off x="5528288" y="3772236"/>
            <a:ext cx="372950" cy="410183"/>
            <a:chOff x="4122975" y="2527780"/>
            <a:chExt cx="372950" cy="410183"/>
          </a:xfrm>
        </p:grpSpPr>
        <p:sp>
          <p:nvSpPr>
            <p:cNvPr id="37" name="îṧľíďe">
              <a:extLst>
                <a:ext uri="{FF2B5EF4-FFF2-40B4-BE49-F238E27FC236}">
                  <a16:creationId xmlns:a16="http://schemas.microsoft.com/office/drawing/2014/main" id="{C5261B25-0E7A-48B1-B76E-AADA7D15F8BD}"/>
                </a:ext>
              </a:extLst>
            </p:cNvPr>
            <p:cNvSpPr/>
            <p:nvPr/>
          </p:nvSpPr>
          <p:spPr>
            <a:xfrm rot="10800000">
              <a:off x="4122975" y="2527780"/>
              <a:ext cx="372950" cy="410183"/>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a:cs typeface="+mn-ea"/>
                <a:sym typeface="+mn-lt"/>
              </a:endParaRPr>
            </a:p>
          </p:txBody>
        </p:sp>
        <p:sp>
          <p:nvSpPr>
            <p:cNvPr id="38" name="íŝļiḑê">
              <a:extLst>
                <a:ext uri="{FF2B5EF4-FFF2-40B4-BE49-F238E27FC236}">
                  <a16:creationId xmlns:a16="http://schemas.microsoft.com/office/drawing/2014/main" id="{FCEDC30B-D920-407A-9248-DB0FE624694A}"/>
                </a:ext>
              </a:extLst>
            </p:cNvPr>
            <p:cNvSpPr/>
            <p:nvPr/>
          </p:nvSpPr>
          <p:spPr>
            <a:xfrm>
              <a:off x="4232063" y="2647635"/>
              <a:ext cx="154772" cy="136995"/>
            </a:xfrm>
            <a:custGeom>
              <a:avLst/>
              <a:gdLst>
                <a:gd name="connsiteX0" fmla="*/ 287435 w 568487"/>
                <a:gd name="connsiteY0" fmla="*/ 95352 h 503191"/>
                <a:gd name="connsiteX1" fmla="*/ 484475 w 568487"/>
                <a:gd name="connsiteY1" fmla="*/ 271062 h 503191"/>
                <a:gd name="connsiteX2" fmla="*/ 484475 w 568487"/>
                <a:gd name="connsiteY2" fmla="*/ 487071 h 503191"/>
                <a:gd name="connsiteX3" fmla="*/ 469939 w 568487"/>
                <a:gd name="connsiteY3" fmla="*/ 501579 h 503191"/>
                <a:gd name="connsiteX4" fmla="*/ 329427 w 568487"/>
                <a:gd name="connsiteY4" fmla="*/ 501579 h 503191"/>
                <a:gd name="connsiteX5" fmla="*/ 329427 w 568487"/>
                <a:gd name="connsiteY5" fmla="*/ 385514 h 503191"/>
                <a:gd name="connsiteX6" fmla="*/ 308431 w 568487"/>
                <a:gd name="connsiteY6" fmla="*/ 366170 h 503191"/>
                <a:gd name="connsiteX7" fmla="*/ 248673 w 568487"/>
                <a:gd name="connsiteY7" fmla="*/ 366170 h 503191"/>
                <a:gd name="connsiteX8" fmla="*/ 232522 w 568487"/>
                <a:gd name="connsiteY8" fmla="*/ 385514 h 503191"/>
                <a:gd name="connsiteX9" fmla="*/ 232522 w 568487"/>
                <a:gd name="connsiteY9" fmla="*/ 503191 h 503191"/>
                <a:gd name="connsiteX10" fmla="*/ 88779 w 568487"/>
                <a:gd name="connsiteY10" fmla="*/ 503191 h 503191"/>
                <a:gd name="connsiteX11" fmla="*/ 77474 w 568487"/>
                <a:gd name="connsiteY11" fmla="*/ 490295 h 503191"/>
                <a:gd name="connsiteX12" fmla="*/ 77474 w 568487"/>
                <a:gd name="connsiteY12" fmla="*/ 271062 h 503191"/>
                <a:gd name="connsiteX13" fmla="*/ 445669 w 568487"/>
                <a:gd name="connsiteY13" fmla="*/ 58041 h 503191"/>
                <a:gd name="connsiteX14" fmla="*/ 500600 w 568487"/>
                <a:gd name="connsiteY14" fmla="*/ 58041 h 503191"/>
                <a:gd name="connsiteX15" fmla="*/ 500600 w 568487"/>
                <a:gd name="connsiteY15" fmla="*/ 172567 h 503191"/>
                <a:gd name="connsiteX16" fmla="*/ 445669 w 568487"/>
                <a:gd name="connsiteY16" fmla="*/ 125789 h 503191"/>
                <a:gd name="connsiteX17" fmla="*/ 289088 w 568487"/>
                <a:gd name="connsiteY17" fmla="*/ 0 h 503191"/>
                <a:gd name="connsiteX18" fmla="*/ 568487 w 568487"/>
                <a:gd name="connsiteY18" fmla="*/ 253224 h 503191"/>
                <a:gd name="connsiteX19" fmla="*/ 507116 w 568487"/>
                <a:gd name="connsiteY19" fmla="*/ 253224 h 503191"/>
                <a:gd name="connsiteX20" fmla="*/ 289088 w 568487"/>
                <a:gd name="connsiteY20" fmla="*/ 58064 h 503191"/>
                <a:gd name="connsiteX21" fmla="*/ 56526 w 568487"/>
                <a:gd name="connsiteY21" fmla="*/ 254836 h 503191"/>
                <a:gd name="connsiteX22" fmla="*/ 0 w 568487"/>
                <a:gd name="connsiteY22" fmla="*/ 254836 h 503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8487" h="503191">
                  <a:moveTo>
                    <a:pt x="287435" y="95352"/>
                  </a:moveTo>
                  <a:lnTo>
                    <a:pt x="484475" y="271062"/>
                  </a:lnTo>
                  <a:lnTo>
                    <a:pt x="484475" y="487071"/>
                  </a:lnTo>
                  <a:cubicBezTo>
                    <a:pt x="484475" y="487071"/>
                    <a:pt x="486090" y="501579"/>
                    <a:pt x="469939" y="501579"/>
                  </a:cubicBezTo>
                  <a:lnTo>
                    <a:pt x="329427" y="501579"/>
                  </a:lnTo>
                  <a:lnTo>
                    <a:pt x="329427" y="385514"/>
                  </a:lnTo>
                  <a:cubicBezTo>
                    <a:pt x="329427" y="385514"/>
                    <a:pt x="331042" y="366170"/>
                    <a:pt x="308431" y="366170"/>
                  </a:cubicBezTo>
                  <a:lnTo>
                    <a:pt x="248673" y="366170"/>
                  </a:lnTo>
                  <a:cubicBezTo>
                    <a:pt x="230907" y="366170"/>
                    <a:pt x="232522" y="385514"/>
                    <a:pt x="232522" y="385514"/>
                  </a:cubicBezTo>
                  <a:lnTo>
                    <a:pt x="232522" y="503191"/>
                  </a:lnTo>
                  <a:cubicBezTo>
                    <a:pt x="232522" y="503191"/>
                    <a:pt x="104930" y="503191"/>
                    <a:pt x="88779" y="503191"/>
                  </a:cubicBezTo>
                  <a:cubicBezTo>
                    <a:pt x="77474" y="503191"/>
                    <a:pt x="77474" y="490295"/>
                    <a:pt x="77474" y="490295"/>
                  </a:cubicBezTo>
                  <a:lnTo>
                    <a:pt x="77474" y="271062"/>
                  </a:lnTo>
                  <a:close/>
                  <a:moveTo>
                    <a:pt x="445669" y="58041"/>
                  </a:moveTo>
                  <a:lnTo>
                    <a:pt x="500600" y="58041"/>
                  </a:lnTo>
                  <a:lnTo>
                    <a:pt x="500600" y="172567"/>
                  </a:lnTo>
                  <a:lnTo>
                    <a:pt x="445669" y="125789"/>
                  </a:lnTo>
                  <a:close/>
                  <a:moveTo>
                    <a:pt x="289088" y="0"/>
                  </a:moveTo>
                  <a:lnTo>
                    <a:pt x="568487" y="253224"/>
                  </a:lnTo>
                  <a:cubicBezTo>
                    <a:pt x="568487" y="253224"/>
                    <a:pt x="550722" y="285481"/>
                    <a:pt x="507116" y="253224"/>
                  </a:cubicBezTo>
                  <a:lnTo>
                    <a:pt x="289088" y="58064"/>
                  </a:lnTo>
                  <a:lnTo>
                    <a:pt x="56526" y="254836"/>
                  </a:lnTo>
                  <a:cubicBezTo>
                    <a:pt x="17765" y="287094"/>
                    <a:pt x="0" y="254836"/>
                    <a:pt x="0" y="254836"/>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cs typeface="+mn-ea"/>
                <a:sym typeface="+mn-lt"/>
              </a:endParaRPr>
            </a:p>
          </p:txBody>
        </p:sp>
      </p:grpSp>
      <p:cxnSp>
        <p:nvCxnSpPr>
          <p:cNvPr id="42" name="直接连接符 41">
            <a:extLst>
              <a:ext uri="{FF2B5EF4-FFF2-40B4-BE49-F238E27FC236}">
                <a16:creationId xmlns:a16="http://schemas.microsoft.com/office/drawing/2014/main" id="{F13FE91A-0833-44C0-AEF8-E8CC04030554}"/>
              </a:ext>
            </a:extLst>
          </p:cNvPr>
          <p:cNvCxnSpPr/>
          <p:nvPr/>
        </p:nvCxnSpPr>
        <p:spPr>
          <a:xfrm>
            <a:off x="6302751" y="5964664"/>
            <a:ext cx="3660775"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AC2EC45F-0573-439F-A79A-8DF5C18F5DF8}"/>
              </a:ext>
            </a:extLst>
          </p:cNvPr>
          <p:cNvCxnSpPr/>
          <p:nvPr/>
        </p:nvCxnSpPr>
        <p:spPr>
          <a:xfrm>
            <a:off x="6302751" y="5964664"/>
            <a:ext cx="1533717" cy="0"/>
          </a:xfrm>
          <a:prstGeom prst="line">
            <a:avLst/>
          </a:prstGeom>
          <a:ln w="19050" cap="rnd">
            <a:solidFill>
              <a:srgbClr val="FEC001"/>
            </a:solidFill>
            <a:round/>
          </a:ln>
        </p:spPr>
        <p:style>
          <a:lnRef idx="1">
            <a:schemeClr val="accent1"/>
          </a:lnRef>
          <a:fillRef idx="0">
            <a:schemeClr val="accent1"/>
          </a:fillRef>
          <a:effectRef idx="0">
            <a:schemeClr val="accent1"/>
          </a:effectRef>
          <a:fontRef idx="minor">
            <a:schemeClr val="tx1"/>
          </a:fontRef>
        </p:style>
      </p:cxnSp>
      <p:sp>
        <p:nvSpPr>
          <p:cNvPr id="46" name="alarm-bell_72693">
            <a:extLst>
              <a:ext uri="{FF2B5EF4-FFF2-40B4-BE49-F238E27FC236}">
                <a16:creationId xmlns:a16="http://schemas.microsoft.com/office/drawing/2014/main" id="{CF63979A-655B-48C6-9331-425A87B1E291}"/>
              </a:ext>
            </a:extLst>
          </p:cNvPr>
          <p:cNvSpPr>
            <a:spLocks noChangeAspect="1"/>
          </p:cNvSpPr>
          <p:nvPr/>
        </p:nvSpPr>
        <p:spPr bwMode="auto">
          <a:xfrm>
            <a:off x="1366073" y="5788852"/>
            <a:ext cx="273615" cy="30484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585" h="607851">
                <a:moveTo>
                  <a:pt x="205579" y="557256"/>
                </a:moveTo>
                <a:cubicBezTo>
                  <a:pt x="226318" y="557852"/>
                  <a:pt x="248697" y="558150"/>
                  <a:pt x="272793" y="558150"/>
                </a:cubicBezTo>
                <a:cubicBezTo>
                  <a:pt x="296888" y="558150"/>
                  <a:pt x="319268" y="557852"/>
                  <a:pt x="340006" y="557256"/>
                </a:cubicBezTo>
                <a:cubicBezTo>
                  <a:pt x="331651" y="586465"/>
                  <a:pt x="304721" y="607851"/>
                  <a:pt x="272793" y="607851"/>
                </a:cubicBezTo>
                <a:cubicBezTo>
                  <a:pt x="240864" y="607851"/>
                  <a:pt x="213934" y="586465"/>
                  <a:pt x="205579" y="557256"/>
                </a:cubicBezTo>
                <a:close/>
                <a:moveTo>
                  <a:pt x="272793" y="0"/>
                </a:moveTo>
                <a:cubicBezTo>
                  <a:pt x="376035" y="0"/>
                  <a:pt x="459733" y="117091"/>
                  <a:pt x="459733" y="261443"/>
                </a:cubicBezTo>
                <a:cubicBezTo>
                  <a:pt x="459733" y="405870"/>
                  <a:pt x="746110" y="522961"/>
                  <a:pt x="272793" y="522961"/>
                </a:cubicBezTo>
                <a:cubicBezTo>
                  <a:pt x="-200525" y="522961"/>
                  <a:pt x="85852" y="405870"/>
                  <a:pt x="85852" y="261443"/>
                </a:cubicBezTo>
                <a:cubicBezTo>
                  <a:pt x="85852" y="117091"/>
                  <a:pt x="169550" y="0"/>
                  <a:pt x="272793" y="0"/>
                </a:cubicBezTo>
                <a:close/>
              </a:path>
            </a:pathLst>
          </a:custGeom>
          <a:solidFill>
            <a:srgbClr val="FEC001"/>
          </a:solidFill>
          <a:ln>
            <a:solidFill>
              <a:srgbClr val="FEC001"/>
            </a:solidFill>
          </a:ln>
        </p:spPr>
        <p:txBody>
          <a:bodyPr/>
          <a:lstStyle/>
          <a:p>
            <a:endParaRPr lang="zh-CN" altLang="en-US">
              <a:cs typeface="+mn-ea"/>
              <a:sym typeface="+mn-lt"/>
            </a:endParaRPr>
          </a:p>
        </p:txBody>
      </p:sp>
      <p:sp>
        <p:nvSpPr>
          <p:cNvPr id="47" name="alarm-bell_72693">
            <a:extLst>
              <a:ext uri="{FF2B5EF4-FFF2-40B4-BE49-F238E27FC236}">
                <a16:creationId xmlns:a16="http://schemas.microsoft.com/office/drawing/2014/main" id="{6C497742-1F85-4FE0-A1AE-D80645B43ACA}"/>
              </a:ext>
            </a:extLst>
          </p:cNvPr>
          <p:cNvSpPr>
            <a:spLocks noChangeAspect="1"/>
          </p:cNvSpPr>
          <p:nvPr/>
        </p:nvSpPr>
        <p:spPr bwMode="auto">
          <a:xfrm>
            <a:off x="2307111" y="5812243"/>
            <a:ext cx="304842" cy="258060"/>
          </a:xfrm>
          <a:custGeom>
            <a:avLst/>
            <a:gdLst>
              <a:gd name="T0" fmla="*/ 543 w 545"/>
              <a:gd name="T1" fmla="*/ 113 h 462"/>
              <a:gd name="T2" fmla="*/ 519 w 545"/>
              <a:gd name="T3" fmla="*/ 98 h 462"/>
              <a:gd name="T4" fmla="*/ 422 w 545"/>
              <a:gd name="T5" fmla="*/ 120 h 462"/>
              <a:gd name="T6" fmla="*/ 408 w 545"/>
              <a:gd name="T7" fmla="*/ 133 h 462"/>
              <a:gd name="T8" fmla="*/ 387 w 545"/>
              <a:gd name="T9" fmla="*/ 186 h 462"/>
              <a:gd name="T10" fmla="*/ 338 w 545"/>
              <a:gd name="T11" fmla="*/ 186 h 462"/>
              <a:gd name="T12" fmla="*/ 364 w 545"/>
              <a:gd name="T13" fmla="*/ 123 h 462"/>
              <a:gd name="T14" fmla="*/ 356 w 545"/>
              <a:gd name="T15" fmla="*/ 120 h 462"/>
              <a:gd name="T16" fmla="*/ 339 w 545"/>
              <a:gd name="T17" fmla="*/ 86 h 462"/>
              <a:gd name="T18" fmla="*/ 343 w 545"/>
              <a:gd name="T19" fmla="*/ 79 h 462"/>
              <a:gd name="T20" fmla="*/ 145 w 545"/>
              <a:gd name="T21" fmla="*/ 0 h 462"/>
              <a:gd name="T22" fmla="*/ 71 w 545"/>
              <a:gd name="T23" fmla="*/ 186 h 462"/>
              <a:gd name="T24" fmla="*/ 21 w 545"/>
              <a:gd name="T25" fmla="*/ 186 h 462"/>
              <a:gd name="T26" fmla="*/ 4 w 545"/>
              <a:gd name="T27" fmla="*/ 195 h 462"/>
              <a:gd name="T28" fmla="*/ 2 w 545"/>
              <a:gd name="T29" fmla="*/ 214 h 462"/>
              <a:gd name="T30" fmla="*/ 62 w 545"/>
              <a:gd name="T31" fmla="*/ 366 h 462"/>
              <a:gd name="T32" fmla="*/ 47 w 545"/>
              <a:gd name="T33" fmla="*/ 405 h 462"/>
              <a:gd name="T34" fmla="*/ 104 w 545"/>
              <a:gd name="T35" fmla="*/ 462 h 462"/>
              <a:gd name="T36" fmla="*/ 158 w 545"/>
              <a:gd name="T37" fmla="*/ 424 h 462"/>
              <a:gd name="T38" fmla="*/ 264 w 545"/>
              <a:gd name="T39" fmla="*/ 424 h 462"/>
              <a:gd name="T40" fmla="*/ 318 w 545"/>
              <a:gd name="T41" fmla="*/ 462 h 462"/>
              <a:gd name="T42" fmla="*/ 375 w 545"/>
              <a:gd name="T43" fmla="*/ 405 h 462"/>
              <a:gd name="T44" fmla="*/ 361 w 545"/>
              <a:gd name="T45" fmla="*/ 367 h 462"/>
              <a:gd name="T46" fmla="*/ 441 w 545"/>
              <a:gd name="T47" fmla="*/ 157 h 462"/>
              <a:gd name="T48" fmla="*/ 528 w 545"/>
              <a:gd name="T49" fmla="*/ 137 h 462"/>
              <a:gd name="T50" fmla="*/ 543 w 545"/>
              <a:gd name="T51" fmla="*/ 113 h 462"/>
              <a:gd name="T52" fmla="*/ 328 w 545"/>
              <a:gd name="T53" fmla="*/ 114 h 462"/>
              <a:gd name="T54" fmla="*/ 330 w 545"/>
              <a:gd name="T55" fmla="*/ 110 h 462"/>
              <a:gd name="T56" fmla="*/ 337 w 545"/>
              <a:gd name="T57" fmla="*/ 93 h 462"/>
              <a:gd name="T58" fmla="*/ 349 w 545"/>
              <a:gd name="T59" fmla="*/ 117 h 462"/>
              <a:gd name="T60" fmla="*/ 352 w 545"/>
              <a:gd name="T61" fmla="*/ 124 h 462"/>
              <a:gd name="T62" fmla="*/ 352 w 545"/>
              <a:gd name="T63" fmla="*/ 124 h 462"/>
              <a:gd name="T64" fmla="*/ 328 w 545"/>
              <a:gd name="T65" fmla="*/ 186 h 462"/>
              <a:gd name="T66" fmla="*/ 300 w 545"/>
              <a:gd name="T67" fmla="*/ 186 h 462"/>
              <a:gd name="T68" fmla="*/ 328 w 545"/>
              <a:gd name="T69" fmla="*/ 114 h 462"/>
              <a:gd name="T70" fmla="*/ 104 w 545"/>
              <a:gd name="T71" fmla="*/ 435 h 462"/>
              <a:gd name="T72" fmla="*/ 73 w 545"/>
              <a:gd name="T73" fmla="*/ 405 h 462"/>
              <a:gd name="T74" fmla="*/ 104 w 545"/>
              <a:gd name="T75" fmla="*/ 374 h 462"/>
              <a:gd name="T76" fmla="*/ 135 w 545"/>
              <a:gd name="T77" fmla="*/ 405 h 462"/>
              <a:gd name="T78" fmla="*/ 104 w 545"/>
              <a:gd name="T79" fmla="*/ 435 h 462"/>
              <a:gd name="T80" fmla="*/ 318 w 545"/>
              <a:gd name="T81" fmla="*/ 435 h 462"/>
              <a:gd name="T82" fmla="*/ 287 w 545"/>
              <a:gd name="T83" fmla="*/ 405 h 462"/>
              <a:gd name="T84" fmla="*/ 318 w 545"/>
              <a:gd name="T85" fmla="*/ 374 h 462"/>
              <a:gd name="T86" fmla="*/ 349 w 545"/>
              <a:gd name="T87" fmla="*/ 405 h 462"/>
              <a:gd name="T88" fmla="*/ 318 w 545"/>
              <a:gd name="T89" fmla="*/ 435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5" h="462">
                <a:moveTo>
                  <a:pt x="543" y="113"/>
                </a:moveTo>
                <a:cubicBezTo>
                  <a:pt x="540" y="102"/>
                  <a:pt x="530" y="96"/>
                  <a:pt x="519" y="98"/>
                </a:cubicBezTo>
                <a:lnTo>
                  <a:pt x="422" y="120"/>
                </a:lnTo>
                <a:cubicBezTo>
                  <a:pt x="415" y="122"/>
                  <a:pt x="410" y="126"/>
                  <a:pt x="408" y="133"/>
                </a:cubicBezTo>
                <a:lnTo>
                  <a:pt x="387" y="186"/>
                </a:lnTo>
                <a:lnTo>
                  <a:pt x="338" y="186"/>
                </a:lnTo>
                <a:lnTo>
                  <a:pt x="364" y="123"/>
                </a:lnTo>
                <a:lnTo>
                  <a:pt x="356" y="120"/>
                </a:lnTo>
                <a:lnTo>
                  <a:pt x="339" y="86"/>
                </a:lnTo>
                <a:lnTo>
                  <a:pt x="343" y="79"/>
                </a:lnTo>
                <a:lnTo>
                  <a:pt x="145" y="0"/>
                </a:lnTo>
                <a:lnTo>
                  <a:pt x="71" y="186"/>
                </a:lnTo>
                <a:lnTo>
                  <a:pt x="21" y="186"/>
                </a:lnTo>
                <a:cubicBezTo>
                  <a:pt x="14" y="186"/>
                  <a:pt x="8" y="190"/>
                  <a:pt x="4" y="195"/>
                </a:cubicBezTo>
                <a:cubicBezTo>
                  <a:pt x="1" y="201"/>
                  <a:pt x="0" y="208"/>
                  <a:pt x="2" y="214"/>
                </a:cubicBezTo>
                <a:lnTo>
                  <a:pt x="62" y="366"/>
                </a:lnTo>
                <a:cubicBezTo>
                  <a:pt x="53" y="376"/>
                  <a:pt x="47" y="390"/>
                  <a:pt x="47" y="405"/>
                </a:cubicBezTo>
                <a:cubicBezTo>
                  <a:pt x="47" y="436"/>
                  <a:pt x="72" y="462"/>
                  <a:pt x="104" y="462"/>
                </a:cubicBezTo>
                <a:cubicBezTo>
                  <a:pt x="129" y="462"/>
                  <a:pt x="150" y="446"/>
                  <a:pt x="158" y="424"/>
                </a:cubicBezTo>
                <a:lnTo>
                  <a:pt x="264" y="424"/>
                </a:lnTo>
                <a:cubicBezTo>
                  <a:pt x="272" y="446"/>
                  <a:pt x="293" y="462"/>
                  <a:pt x="318" y="462"/>
                </a:cubicBezTo>
                <a:cubicBezTo>
                  <a:pt x="350" y="462"/>
                  <a:pt x="375" y="436"/>
                  <a:pt x="375" y="405"/>
                </a:cubicBezTo>
                <a:cubicBezTo>
                  <a:pt x="375" y="390"/>
                  <a:pt x="370" y="377"/>
                  <a:pt x="361" y="367"/>
                </a:cubicBezTo>
                <a:lnTo>
                  <a:pt x="441" y="157"/>
                </a:lnTo>
                <a:lnTo>
                  <a:pt x="528" y="137"/>
                </a:lnTo>
                <a:cubicBezTo>
                  <a:pt x="538" y="135"/>
                  <a:pt x="545" y="124"/>
                  <a:pt x="543" y="113"/>
                </a:cubicBezTo>
                <a:close/>
                <a:moveTo>
                  <a:pt x="328" y="114"/>
                </a:moveTo>
                <a:lnTo>
                  <a:pt x="330" y="110"/>
                </a:lnTo>
                <a:lnTo>
                  <a:pt x="337" y="93"/>
                </a:lnTo>
                <a:lnTo>
                  <a:pt x="349" y="117"/>
                </a:lnTo>
                <a:lnTo>
                  <a:pt x="352" y="124"/>
                </a:lnTo>
                <a:lnTo>
                  <a:pt x="352" y="124"/>
                </a:lnTo>
                <a:lnTo>
                  <a:pt x="328" y="186"/>
                </a:lnTo>
                <a:lnTo>
                  <a:pt x="300" y="186"/>
                </a:lnTo>
                <a:lnTo>
                  <a:pt x="328" y="114"/>
                </a:lnTo>
                <a:close/>
                <a:moveTo>
                  <a:pt x="104" y="435"/>
                </a:moveTo>
                <a:cubicBezTo>
                  <a:pt x="87" y="435"/>
                  <a:pt x="73" y="422"/>
                  <a:pt x="73" y="405"/>
                </a:cubicBezTo>
                <a:cubicBezTo>
                  <a:pt x="73" y="388"/>
                  <a:pt x="87" y="374"/>
                  <a:pt x="104" y="374"/>
                </a:cubicBezTo>
                <a:cubicBezTo>
                  <a:pt x="121" y="374"/>
                  <a:pt x="135" y="388"/>
                  <a:pt x="135" y="405"/>
                </a:cubicBezTo>
                <a:cubicBezTo>
                  <a:pt x="135" y="422"/>
                  <a:pt x="121" y="435"/>
                  <a:pt x="104" y="435"/>
                </a:cubicBezTo>
                <a:close/>
                <a:moveTo>
                  <a:pt x="318" y="435"/>
                </a:moveTo>
                <a:cubicBezTo>
                  <a:pt x="301" y="435"/>
                  <a:pt x="287" y="422"/>
                  <a:pt x="287" y="405"/>
                </a:cubicBezTo>
                <a:cubicBezTo>
                  <a:pt x="287" y="388"/>
                  <a:pt x="301" y="374"/>
                  <a:pt x="318" y="374"/>
                </a:cubicBezTo>
                <a:cubicBezTo>
                  <a:pt x="335" y="374"/>
                  <a:pt x="349" y="388"/>
                  <a:pt x="349" y="405"/>
                </a:cubicBezTo>
                <a:cubicBezTo>
                  <a:pt x="349" y="422"/>
                  <a:pt x="335" y="435"/>
                  <a:pt x="318" y="435"/>
                </a:cubicBezTo>
                <a:close/>
              </a:path>
            </a:pathLst>
          </a:custGeom>
          <a:solidFill>
            <a:srgbClr val="FEC001"/>
          </a:solidFill>
          <a:ln>
            <a:solidFill>
              <a:srgbClr val="FEC001"/>
            </a:solidFill>
          </a:ln>
        </p:spPr>
        <p:txBody>
          <a:bodyPr/>
          <a:lstStyle/>
          <a:p>
            <a:endParaRPr lang="zh-CN" altLang="en-US">
              <a:cs typeface="+mn-ea"/>
              <a:sym typeface="+mn-lt"/>
            </a:endParaRPr>
          </a:p>
        </p:txBody>
      </p:sp>
      <p:sp>
        <p:nvSpPr>
          <p:cNvPr id="48" name="alarm-bell_72693">
            <a:extLst>
              <a:ext uri="{FF2B5EF4-FFF2-40B4-BE49-F238E27FC236}">
                <a16:creationId xmlns:a16="http://schemas.microsoft.com/office/drawing/2014/main" id="{5779FBDD-CDE9-4981-B645-DB4C0B6D9D6F}"/>
              </a:ext>
            </a:extLst>
          </p:cNvPr>
          <p:cNvSpPr>
            <a:spLocks noChangeAspect="1"/>
          </p:cNvSpPr>
          <p:nvPr/>
        </p:nvSpPr>
        <p:spPr bwMode="auto">
          <a:xfrm>
            <a:off x="3279377" y="5840191"/>
            <a:ext cx="304842" cy="268116"/>
          </a:xfrm>
          <a:custGeom>
            <a:avLst/>
            <a:gdLst>
              <a:gd name="connsiteX0" fmla="*/ 351345 w 606227"/>
              <a:gd name="connsiteY0" fmla="*/ 426074 h 533192"/>
              <a:gd name="connsiteX1" fmla="*/ 407490 w 606227"/>
              <a:gd name="connsiteY1" fmla="*/ 426074 h 533192"/>
              <a:gd name="connsiteX2" fmla="*/ 446467 w 606227"/>
              <a:gd name="connsiteY2" fmla="*/ 533192 h 533192"/>
              <a:gd name="connsiteX3" fmla="*/ 390229 w 606227"/>
              <a:gd name="connsiteY3" fmla="*/ 533192 h 533192"/>
              <a:gd name="connsiteX4" fmla="*/ 198757 w 606227"/>
              <a:gd name="connsiteY4" fmla="*/ 426074 h 533192"/>
              <a:gd name="connsiteX5" fmla="*/ 255023 w 606227"/>
              <a:gd name="connsiteY5" fmla="*/ 426074 h 533192"/>
              <a:gd name="connsiteX6" fmla="*/ 216119 w 606227"/>
              <a:gd name="connsiteY6" fmla="*/ 533192 h 533192"/>
              <a:gd name="connsiteX7" fmla="*/ 159760 w 606227"/>
              <a:gd name="connsiteY7" fmla="*/ 533192 h 533192"/>
              <a:gd name="connsiteX8" fmla="*/ 304170 w 606227"/>
              <a:gd name="connsiteY8" fmla="*/ 146113 h 533192"/>
              <a:gd name="connsiteX9" fmla="*/ 292193 w 606227"/>
              <a:gd name="connsiteY9" fmla="*/ 158070 h 533192"/>
              <a:gd name="connsiteX10" fmla="*/ 292193 w 606227"/>
              <a:gd name="connsiteY10" fmla="*/ 298304 h 533192"/>
              <a:gd name="connsiteX11" fmla="*/ 248833 w 606227"/>
              <a:gd name="connsiteY11" fmla="*/ 298304 h 533192"/>
              <a:gd name="connsiteX12" fmla="*/ 248833 w 606227"/>
              <a:gd name="connsiteY12" fmla="*/ 220448 h 533192"/>
              <a:gd name="connsiteX13" fmla="*/ 236856 w 606227"/>
              <a:gd name="connsiteY13" fmla="*/ 208491 h 533192"/>
              <a:gd name="connsiteX14" fmla="*/ 224786 w 606227"/>
              <a:gd name="connsiteY14" fmla="*/ 220448 h 533192"/>
              <a:gd name="connsiteX15" fmla="*/ 224786 w 606227"/>
              <a:gd name="connsiteY15" fmla="*/ 297841 h 533192"/>
              <a:gd name="connsiteX16" fmla="*/ 190153 w 606227"/>
              <a:gd name="connsiteY16" fmla="*/ 297841 h 533192"/>
              <a:gd name="connsiteX17" fmla="*/ 178176 w 606227"/>
              <a:gd name="connsiteY17" fmla="*/ 309797 h 533192"/>
              <a:gd name="connsiteX18" fmla="*/ 190153 w 606227"/>
              <a:gd name="connsiteY18" fmla="*/ 321846 h 533192"/>
              <a:gd name="connsiteX19" fmla="*/ 418187 w 606227"/>
              <a:gd name="connsiteY19" fmla="*/ 321846 h 533192"/>
              <a:gd name="connsiteX20" fmla="*/ 430165 w 606227"/>
              <a:gd name="connsiteY20" fmla="*/ 309797 h 533192"/>
              <a:gd name="connsiteX21" fmla="*/ 418187 w 606227"/>
              <a:gd name="connsiteY21" fmla="*/ 297841 h 533192"/>
              <a:gd name="connsiteX22" fmla="*/ 383555 w 606227"/>
              <a:gd name="connsiteY22" fmla="*/ 297841 h 533192"/>
              <a:gd name="connsiteX23" fmla="*/ 383555 w 606227"/>
              <a:gd name="connsiteY23" fmla="*/ 186339 h 533192"/>
              <a:gd name="connsiteX24" fmla="*/ 371485 w 606227"/>
              <a:gd name="connsiteY24" fmla="*/ 174382 h 533192"/>
              <a:gd name="connsiteX25" fmla="*/ 359508 w 606227"/>
              <a:gd name="connsiteY25" fmla="*/ 186339 h 533192"/>
              <a:gd name="connsiteX26" fmla="*/ 359508 w 606227"/>
              <a:gd name="connsiteY26" fmla="*/ 297841 h 533192"/>
              <a:gd name="connsiteX27" fmla="*/ 316148 w 606227"/>
              <a:gd name="connsiteY27" fmla="*/ 297841 h 533192"/>
              <a:gd name="connsiteX28" fmla="*/ 316148 w 606227"/>
              <a:gd name="connsiteY28" fmla="*/ 158070 h 533192"/>
              <a:gd name="connsiteX29" fmla="*/ 304170 w 606227"/>
              <a:gd name="connsiteY29" fmla="*/ 146113 h 533192"/>
              <a:gd name="connsiteX30" fmla="*/ 47632 w 606227"/>
              <a:gd name="connsiteY30" fmla="*/ 64920 h 533192"/>
              <a:gd name="connsiteX31" fmla="*/ 558666 w 606227"/>
              <a:gd name="connsiteY31" fmla="*/ 64920 h 533192"/>
              <a:gd name="connsiteX32" fmla="*/ 558666 w 606227"/>
              <a:gd name="connsiteY32" fmla="*/ 335749 h 533192"/>
              <a:gd name="connsiteX33" fmla="*/ 498036 w 606227"/>
              <a:gd name="connsiteY33" fmla="*/ 396366 h 533192"/>
              <a:gd name="connsiteX34" fmla="*/ 108354 w 606227"/>
              <a:gd name="connsiteY34" fmla="*/ 396366 h 533192"/>
              <a:gd name="connsiteX35" fmla="*/ 47632 w 606227"/>
              <a:gd name="connsiteY35" fmla="*/ 335749 h 533192"/>
              <a:gd name="connsiteX36" fmla="*/ 0 w 606227"/>
              <a:gd name="connsiteY36" fmla="*/ 0 h 533192"/>
              <a:gd name="connsiteX37" fmla="*/ 606227 w 606227"/>
              <a:gd name="connsiteY37" fmla="*/ 0 h 533192"/>
              <a:gd name="connsiteX38" fmla="*/ 606227 w 606227"/>
              <a:gd name="connsiteY38" fmla="*/ 35565 h 533192"/>
              <a:gd name="connsiteX39" fmla="*/ 0 w 606227"/>
              <a:gd name="connsiteY39" fmla="*/ 35565 h 53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6227" h="533192">
                <a:moveTo>
                  <a:pt x="351345" y="426074"/>
                </a:moveTo>
                <a:lnTo>
                  <a:pt x="407490" y="426074"/>
                </a:lnTo>
                <a:lnTo>
                  <a:pt x="446467" y="533192"/>
                </a:lnTo>
                <a:lnTo>
                  <a:pt x="390229" y="533192"/>
                </a:lnTo>
                <a:close/>
                <a:moveTo>
                  <a:pt x="198757" y="426074"/>
                </a:moveTo>
                <a:lnTo>
                  <a:pt x="255023" y="426074"/>
                </a:lnTo>
                <a:lnTo>
                  <a:pt x="216119" y="533192"/>
                </a:lnTo>
                <a:lnTo>
                  <a:pt x="159760" y="533192"/>
                </a:lnTo>
                <a:close/>
                <a:moveTo>
                  <a:pt x="304170" y="146113"/>
                </a:moveTo>
                <a:cubicBezTo>
                  <a:pt x="297485" y="146113"/>
                  <a:pt x="292193" y="151396"/>
                  <a:pt x="292193" y="158070"/>
                </a:cubicBezTo>
                <a:lnTo>
                  <a:pt x="292193" y="298304"/>
                </a:lnTo>
                <a:lnTo>
                  <a:pt x="248833" y="298304"/>
                </a:lnTo>
                <a:lnTo>
                  <a:pt x="248833" y="220448"/>
                </a:lnTo>
                <a:cubicBezTo>
                  <a:pt x="248833" y="213774"/>
                  <a:pt x="243541" y="208491"/>
                  <a:pt x="236856" y="208491"/>
                </a:cubicBezTo>
                <a:cubicBezTo>
                  <a:pt x="230171" y="208491"/>
                  <a:pt x="224786" y="213774"/>
                  <a:pt x="224786" y="220448"/>
                </a:cubicBezTo>
                <a:lnTo>
                  <a:pt x="224786" y="297841"/>
                </a:lnTo>
                <a:lnTo>
                  <a:pt x="190153" y="297841"/>
                </a:lnTo>
                <a:cubicBezTo>
                  <a:pt x="183375" y="297841"/>
                  <a:pt x="177990" y="303031"/>
                  <a:pt x="178176" y="309797"/>
                </a:cubicBezTo>
                <a:cubicBezTo>
                  <a:pt x="178176" y="316470"/>
                  <a:pt x="183468" y="321846"/>
                  <a:pt x="190153" y="321846"/>
                </a:cubicBezTo>
                <a:lnTo>
                  <a:pt x="418187" y="321846"/>
                </a:lnTo>
                <a:cubicBezTo>
                  <a:pt x="424872" y="321846"/>
                  <a:pt x="430165" y="316470"/>
                  <a:pt x="430165" y="309797"/>
                </a:cubicBezTo>
                <a:cubicBezTo>
                  <a:pt x="430165" y="303124"/>
                  <a:pt x="424872" y="297841"/>
                  <a:pt x="418187" y="297841"/>
                </a:cubicBezTo>
                <a:lnTo>
                  <a:pt x="383555" y="297841"/>
                </a:lnTo>
                <a:lnTo>
                  <a:pt x="383555" y="186339"/>
                </a:lnTo>
                <a:cubicBezTo>
                  <a:pt x="383555" y="179666"/>
                  <a:pt x="378170" y="174382"/>
                  <a:pt x="371485" y="174382"/>
                </a:cubicBezTo>
                <a:cubicBezTo>
                  <a:pt x="364800" y="174382"/>
                  <a:pt x="359508" y="179666"/>
                  <a:pt x="359508" y="186339"/>
                </a:cubicBezTo>
                <a:lnTo>
                  <a:pt x="359508" y="297841"/>
                </a:lnTo>
                <a:lnTo>
                  <a:pt x="316148" y="297841"/>
                </a:lnTo>
                <a:lnTo>
                  <a:pt x="316148" y="158070"/>
                </a:lnTo>
                <a:cubicBezTo>
                  <a:pt x="316148" y="151396"/>
                  <a:pt x="310855" y="146113"/>
                  <a:pt x="304170" y="146113"/>
                </a:cubicBezTo>
                <a:close/>
                <a:moveTo>
                  <a:pt x="47632" y="64920"/>
                </a:moveTo>
                <a:lnTo>
                  <a:pt x="558666" y="64920"/>
                </a:lnTo>
                <a:lnTo>
                  <a:pt x="558666" y="335749"/>
                </a:lnTo>
                <a:cubicBezTo>
                  <a:pt x="558666" y="369394"/>
                  <a:pt x="531740" y="396366"/>
                  <a:pt x="498036" y="396366"/>
                </a:cubicBezTo>
                <a:lnTo>
                  <a:pt x="108354" y="396366"/>
                </a:lnTo>
                <a:cubicBezTo>
                  <a:pt x="74651" y="396366"/>
                  <a:pt x="47632" y="369394"/>
                  <a:pt x="47632" y="335749"/>
                </a:cubicBezTo>
                <a:close/>
                <a:moveTo>
                  <a:pt x="0" y="0"/>
                </a:moveTo>
                <a:lnTo>
                  <a:pt x="606227" y="0"/>
                </a:lnTo>
                <a:lnTo>
                  <a:pt x="606227" y="35565"/>
                </a:lnTo>
                <a:lnTo>
                  <a:pt x="0" y="35565"/>
                </a:lnTo>
                <a:close/>
              </a:path>
            </a:pathLst>
          </a:custGeom>
          <a:solidFill>
            <a:srgbClr val="FEC001"/>
          </a:solidFill>
          <a:ln>
            <a:solidFill>
              <a:srgbClr val="FEC001"/>
            </a:solidFill>
          </a:ln>
        </p:spPr>
        <p:txBody>
          <a:bodyPr/>
          <a:lstStyle/>
          <a:p>
            <a:endParaRPr lang="zh-CN" altLang="en-US">
              <a:cs typeface="+mn-ea"/>
              <a:sym typeface="+mn-lt"/>
            </a:endParaRPr>
          </a:p>
        </p:txBody>
      </p:sp>
      <p:sp>
        <p:nvSpPr>
          <p:cNvPr id="2" name="ïṥľíḓè">
            <a:extLst>
              <a:ext uri="{FF2B5EF4-FFF2-40B4-BE49-F238E27FC236}">
                <a16:creationId xmlns:a16="http://schemas.microsoft.com/office/drawing/2014/main" id="{D499C5EB-239A-20A3-CB1A-8AD31114D4EC}"/>
              </a:ext>
            </a:extLst>
          </p:cNvPr>
          <p:cNvSpPr/>
          <p:nvPr/>
        </p:nvSpPr>
        <p:spPr>
          <a:xfrm>
            <a:off x="998013" y="1529487"/>
            <a:ext cx="3084894" cy="2924973"/>
          </a:xfrm>
          <a:prstGeom prst="ellipse">
            <a:avLst/>
          </a:prstGeom>
          <a:blipFill>
            <a:blip r:embed="rId2"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cs typeface="+mn-ea"/>
              <a:sym typeface="+mn-lt"/>
            </a:endParaRPr>
          </a:p>
        </p:txBody>
      </p:sp>
      <p:sp>
        <p:nvSpPr>
          <p:cNvPr id="3" name="文本框 2">
            <a:extLst>
              <a:ext uri="{FF2B5EF4-FFF2-40B4-BE49-F238E27FC236}">
                <a16:creationId xmlns:a16="http://schemas.microsoft.com/office/drawing/2014/main" id="{FAE822B0-C9B8-57CD-813B-9DAD31482105}"/>
              </a:ext>
            </a:extLst>
          </p:cNvPr>
          <p:cNvSpPr txBox="1"/>
          <p:nvPr/>
        </p:nvSpPr>
        <p:spPr>
          <a:xfrm>
            <a:off x="6567038" y="1397375"/>
            <a:ext cx="4766245" cy="3477875"/>
          </a:xfrm>
          <a:prstGeom prst="rect">
            <a:avLst/>
          </a:prstGeom>
          <a:noFill/>
        </p:spPr>
        <p:txBody>
          <a:bodyPr wrap="square" rtlCol="0">
            <a:spAutoFit/>
          </a:bodyPr>
          <a:lstStyle/>
          <a:p>
            <a:r>
              <a:rPr lang="en-US" altLang="zh-CN"/>
              <a:t>	</a:t>
            </a:r>
            <a:r>
              <a:rPr lang="zh-CN" altLang="en-US" sz="2000">
                <a:solidFill>
                  <a:srgbClr val="1F2020"/>
                </a:solidFill>
              </a:rPr>
              <a:t>这次的课程设计，让我们从对开发知识的不熟悉、不掌握到开发一个完整的系统，并且通过这次设计我基本掌握了按照生命周期法进行软件开发和设计。通过实践，认识到自己的不足之处，以激励自己不断学习和实践。</a:t>
            </a:r>
            <a:endParaRPr lang="en-US" altLang="zh-CN" sz="2000">
              <a:solidFill>
                <a:srgbClr val="1F2020"/>
              </a:solidFill>
            </a:endParaRPr>
          </a:p>
          <a:p>
            <a:endParaRPr lang="en-US" altLang="zh-CN" sz="2000">
              <a:solidFill>
                <a:srgbClr val="1F2020"/>
              </a:solidFill>
            </a:endParaRPr>
          </a:p>
          <a:p>
            <a:r>
              <a:rPr lang="en-US" altLang="zh-CN" sz="2000">
                <a:solidFill>
                  <a:srgbClr val="1F2020"/>
                </a:solidFill>
              </a:rPr>
              <a:t>	</a:t>
            </a:r>
            <a:r>
              <a:rPr lang="zh-CN" altLang="en-US" sz="2000">
                <a:solidFill>
                  <a:srgbClr val="1F2020"/>
                </a:solidFill>
              </a:rPr>
              <a:t>这次课程设计可以顺利的完成</a:t>
            </a:r>
            <a:r>
              <a:rPr lang="en-US" altLang="zh-CN" sz="2000">
                <a:solidFill>
                  <a:srgbClr val="1F2020"/>
                </a:solidFill>
              </a:rPr>
              <a:t>,</a:t>
            </a:r>
            <a:r>
              <a:rPr lang="zh-CN" altLang="en-US" sz="2000">
                <a:solidFill>
                  <a:srgbClr val="1F2020"/>
                </a:solidFill>
              </a:rPr>
              <a:t>要完全感谢学校所提供的优质的实践机会和各位指导教师的悉心指导，还有各位团队成员的相互协作。</a:t>
            </a:r>
          </a:p>
        </p:txBody>
      </p:sp>
    </p:spTree>
    <p:extLst>
      <p:ext uri="{BB962C8B-B14F-4D97-AF65-F5344CB8AC3E}">
        <p14:creationId xmlns:p14="http://schemas.microsoft.com/office/powerpoint/2010/main" val="38514724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 空心 7">
            <a:extLst>
              <a:ext uri="{FF2B5EF4-FFF2-40B4-BE49-F238E27FC236}">
                <a16:creationId xmlns:a16="http://schemas.microsoft.com/office/drawing/2014/main" id="{41CFE8E0-D6F5-4171-B897-033F80649E9A}"/>
              </a:ext>
            </a:extLst>
          </p:cNvPr>
          <p:cNvSpPr/>
          <p:nvPr/>
        </p:nvSpPr>
        <p:spPr>
          <a:xfrm>
            <a:off x="-2430780" y="1127760"/>
            <a:ext cx="4861560" cy="4861560"/>
          </a:xfrm>
          <a:prstGeom prst="don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矩形: 圆角 8">
            <a:extLst>
              <a:ext uri="{FF2B5EF4-FFF2-40B4-BE49-F238E27FC236}">
                <a16:creationId xmlns:a16="http://schemas.microsoft.com/office/drawing/2014/main" id="{A951829D-3DA0-4399-A2A5-94D2F14A02B1}"/>
              </a:ext>
            </a:extLst>
          </p:cNvPr>
          <p:cNvSpPr/>
          <p:nvPr/>
        </p:nvSpPr>
        <p:spPr>
          <a:xfrm>
            <a:off x="1239756" y="953440"/>
            <a:ext cx="9712488" cy="5035880"/>
          </a:xfrm>
          <a:prstGeom prst="roundRect">
            <a:avLst>
              <a:gd name="adj" fmla="val 0"/>
            </a:avLst>
          </a:prstGeom>
          <a:solidFill>
            <a:srgbClr val="3A4161"/>
          </a:solidFill>
          <a:ln>
            <a:noFill/>
          </a:ln>
          <a:effectLst>
            <a:outerShdw blurRad="812800" dist="342900" dir="5100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a:extLst>
              <a:ext uri="{FF2B5EF4-FFF2-40B4-BE49-F238E27FC236}">
                <a16:creationId xmlns:a16="http://schemas.microsoft.com/office/drawing/2014/main" id="{05BAE98E-C10E-490F-AD77-E9829B2938D9}"/>
              </a:ext>
            </a:extLst>
          </p:cNvPr>
          <p:cNvSpPr/>
          <p:nvPr/>
        </p:nvSpPr>
        <p:spPr>
          <a:xfrm>
            <a:off x="2507013" y="1833128"/>
            <a:ext cx="3191744" cy="3191744"/>
          </a:xfrm>
          <a:prstGeom prst="ellipse">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圆: 空心 10">
            <a:extLst>
              <a:ext uri="{FF2B5EF4-FFF2-40B4-BE49-F238E27FC236}">
                <a16:creationId xmlns:a16="http://schemas.microsoft.com/office/drawing/2014/main" id="{18432998-EAC4-4FE6-8B6B-A1692A739111}"/>
              </a:ext>
            </a:extLst>
          </p:cNvPr>
          <p:cNvSpPr/>
          <p:nvPr/>
        </p:nvSpPr>
        <p:spPr>
          <a:xfrm>
            <a:off x="8798557" y="3284573"/>
            <a:ext cx="4861560" cy="4861560"/>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文本框 11">
            <a:extLst>
              <a:ext uri="{FF2B5EF4-FFF2-40B4-BE49-F238E27FC236}">
                <a16:creationId xmlns:a16="http://schemas.microsoft.com/office/drawing/2014/main" id="{10016C22-B7D5-4283-BE65-981979819B93}"/>
              </a:ext>
            </a:extLst>
          </p:cNvPr>
          <p:cNvSpPr txBox="1"/>
          <p:nvPr/>
        </p:nvSpPr>
        <p:spPr>
          <a:xfrm>
            <a:off x="3504725" y="2827706"/>
            <a:ext cx="5896694" cy="1569660"/>
          </a:xfrm>
          <a:prstGeom prst="rect">
            <a:avLst/>
          </a:prstGeom>
          <a:noFill/>
        </p:spPr>
        <p:txBody>
          <a:bodyPr wrap="square" rtlCol="0">
            <a:spAutoFit/>
          </a:bodyPr>
          <a:lstStyle/>
          <a:p>
            <a:r>
              <a:rPr lang="en-US" altLang="zh-CN" sz="9600" b="1" dirty="0">
                <a:effectLst>
                  <a:outerShdw blurRad="38100" dist="38100" dir="2700000" algn="tl">
                    <a:srgbClr val="000000">
                      <a:alpha val="43137"/>
                    </a:srgbClr>
                  </a:outerShdw>
                </a:effectLst>
                <a:cs typeface="+mn-ea"/>
                <a:sym typeface="+mn-lt"/>
              </a:rPr>
              <a:t>TH</a:t>
            </a:r>
            <a:r>
              <a:rPr lang="en-US" altLang="zh-CN" sz="9600" b="1" dirty="0">
                <a:solidFill>
                  <a:schemeClr val="bg1"/>
                </a:solidFill>
                <a:effectLst>
                  <a:outerShdw blurRad="38100" dist="38100" dir="2700000" algn="tl">
                    <a:srgbClr val="000000">
                      <a:alpha val="43137"/>
                    </a:srgbClr>
                  </a:outerShdw>
                </a:effectLst>
                <a:cs typeface="+mn-ea"/>
                <a:sym typeface="+mn-lt"/>
              </a:rPr>
              <a:t>ANKS</a:t>
            </a:r>
            <a:endParaRPr lang="zh-CN" altLang="en-US" sz="9600" b="1" dirty="0">
              <a:solidFill>
                <a:schemeClr val="bg1"/>
              </a:solidFill>
              <a:effectLst>
                <a:outerShdw blurRad="38100" dist="38100" dir="2700000" algn="tl">
                  <a:srgbClr val="000000">
                    <a:alpha val="43137"/>
                  </a:srgbClr>
                </a:outerShdw>
              </a:effectLst>
              <a:cs typeface="+mn-ea"/>
              <a:sym typeface="+mn-lt"/>
            </a:endParaRPr>
          </a:p>
        </p:txBody>
      </p:sp>
      <p:sp>
        <p:nvSpPr>
          <p:cNvPr id="21" name="alarm-bell_72693">
            <a:extLst>
              <a:ext uri="{FF2B5EF4-FFF2-40B4-BE49-F238E27FC236}">
                <a16:creationId xmlns:a16="http://schemas.microsoft.com/office/drawing/2014/main" id="{084DFD71-B5AA-437F-9B81-6FF267B76DC2}"/>
              </a:ext>
            </a:extLst>
          </p:cNvPr>
          <p:cNvSpPr>
            <a:spLocks noChangeAspect="1"/>
          </p:cNvSpPr>
          <p:nvPr/>
        </p:nvSpPr>
        <p:spPr bwMode="auto">
          <a:xfrm>
            <a:off x="10397257" y="3854406"/>
            <a:ext cx="273615" cy="30484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585" h="607851">
                <a:moveTo>
                  <a:pt x="205579" y="557256"/>
                </a:moveTo>
                <a:cubicBezTo>
                  <a:pt x="226318" y="557852"/>
                  <a:pt x="248697" y="558150"/>
                  <a:pt x="272793" y="558150"/>
                </a:cubicBezTo>
                <a:cubicBezTo>
                  <a:pt x="296888" y="558150"/>
                  <a:pt x="319268" y="557852"/>
                  <a:pt x="340006" y="557256"/>
                </a:cubicBezTo>
                <a:cubicBezTo>
                  <a:pt x="331651" y="586465"/>
                  <a:pt x="304721" y="607851"/>
                  <a:pt x="272793" y="607851"/>
                </a:cubicBezTo>
                <a:cubicBezTo>
                  <a:pt x="240864" y="607851"/>
                  <a:pt x="213934" y="586465"/>
                  <a:pt x="205579" y="557256"/>
                </a:cubicBezTo>
                <a:close/>
                <a:moveTo>
                  <a:pt x="272793" y="0"/>
                </a:moveTo>
                <a:cubicBezTo>
                  <a:pt x="376035" y="0"/>
                  <a:pt x="459733" y="117091"/>
                  <a:pt x="459733" y="261443"/>
                </a:cubicBezTo>
                <a:cubicBezTo>
                  <a:pt x="459733" y="405870"/>
                  <a:pt x="746110" y="522961"/>
                  <a:pt x="272793" y="522961"/>
                </a:cubicBezTo>
                <a:cubicBezTo>
                  <a:pt x="-200525" y="522961"/>
                  <a:pt x="85852" y="405870"/>
                  <a:pt x="85852" y="261443"/>
                </a:cubicBezTo>
                <a:cubicBezTo>
                  <a:pt x="85852" y="117091"/>
                  <a:pt x="169550" y="0"/>
                  <a:pt x="272793" y="0"/>
                </a:cubicBezTo>
                <a:close/>
              </a:path>
            </a:pathLst>
          </a:custGeom>
          <a:solidFill>
            <a:srgbClr val="3A4161"/>
          </a:solidFill>
          <a:ln>
            <a:noFill/>
          </a:ln>
        </p:spPr>
        <p:txBody>
          <a:bodyPr/>
          <a:lstStyle/>
          <a:p>
            <a:endParaRPr lang="zh-CN" altLang="en-US">
              <a:cs typeface="+mn-ea"/>
              <a:sym typeface="+mn-lt"/>
            </a:endParaRPr>
          </a:p>
        </p:txBody>
      </p:sp>
      <p:sp>
        <p:nvSpPr>
          <p:cNvPr id="24" name="alarm-bell_72693">
            <a:extLst>
              <a:ext uri="{FF2B5EF4-FFF2-40B4-BE49-F238E27FC236}">
                <a16:creationId xmlns:a16="http://schemas.microsoft.com/office/drawing/2014/main" id="{DC5F8C10-35AE-47E5-802E-65B6A0F2BED7}"/>
              </a:ext>
            </a:extLst>
          </p:cNvPr>
          <p:cNvSpPr>
            <a:spLocks noChangeAspect="1"/>
          </p:cNvSpPr>
          <p:nvPr/>
        </p:nvSpPr>
        <p:spPr bwMode="auto">
          <a:xfrm>
            <a:off x="9586065" y="4595186"/>
            <a:ext cx="274456" cy="304842"/>
          </a:xfrm>
          <a:custGeom>
            <a:avLst/>
            <a:gdLst>
              <a:gd name="connsiteX0" fmla="*/ 457229 w 546247"/>
              <a:gd name="connsiteY0" fmla="*/ 456559 h 606722"/>
              <a:gd name="connsiteX1" fmla="*/ 490969 w 546247"/>
              <a:gd name="connsiteY1" fmla="*/ 466692 h 606722"/>
              <a:gd name="connsiteX2" fmla="*/ 518656 w 546247"/>
              <a:gd name="connsiteY2" fmla="*/ 517890 h 606722"/>
              <a:gd name="connsiteX3" fmla="*/ 484115 w 546247"/>
              <a:gd name="connsiteY3" fmla="*/ 572998 h 606722"/>
              <a:gd name="connsiteX4" fmla="*/ 457229 w 546247"/>
              <a:gd name="connsiteY4" fmla="*/ 579131 h 606722"/>
              <a:gd name="connsiteX5" fmla="*/ 405951 w 546247"/>
              <a:gd name="connsiteY5" fmla="*/ 551577 h 606722"/>
              <a:gd name="connsiteX6" fmla="*/ 395802 w 546247"/>
              <a:gd name="connsiteY6" fmla="*/ 517890 h 606722"/>
              <a:gd name="connsiteX7" fmla="*/ 423489 w 546247"/>
              <a:gd name="connsiteY7" fmla="*/ 466692 h 606722"/>
              <a:gd name="connsiteX8" fmla="*/ 442095 w 546247"/>
              <a:gd name="connsiteY8" fmla="*/ 458426 h 606722"/>
              <a:gd name="connsiteX9" fmla="*/ 457229 w 546247"/>
              <a:gd name="connsiteY9" fmla="*/ 456559 h 606722"/>
              <a:gd name="connsiteX10" fmla="*/ 273088 w 546247"/>
              <a:gd name="connsiteY10" fmla="*/ 361507 h 606722"/>
              <a:gd name="connsiteX11" fmla="*/ 340619 w 546247"/>
              <a:gd name="connsiteY11" fmla="*/ 361507 h 606722"/>
              <a:gd name="connsiteX12" fmla="*/ 340619 w 546247"/>
              <a:gd name="connsiteY12" fmla="*/ 428968 h 606722"/>
              <a:gd name="connsiteX13" fmla="*/ 273088 w 546247"/>
              <a:gd name="connsiteY13" fmla="*/ 428968 h 606722"/>
              <a:gd name="connsiteX14" fmla="*/ 150304 w 546247"/>
              <a:gd name="connsiteY14" fmla="*/ 361507 h 606722"/>
              <a:gd name="connsiteX15" fmla="*/ 217906 w 546247"/>
              <a:gd name="connsiteY15" fmla="*/ 361507 h 606722"/>
              <a:gd name="connsiteX16" fmla="*/ 217906 w 546247"/>
              <a:gd name="connsiteY16" fmla="*/ 428968 h 606722"/>
              <a:gd name="connsiteX17" fmla="*/ 150304 w 546247"/>
              <a:gd name="connsiteY17" fmla="*/ 428968 h 606722"/>
              <a:gd name="connsiteX18" fmla="*/ 273088 w 546247"/>
              <a:gd name="connsiteY18" fmla="*/ 239005 h 606722"/>
              <a:gd name="connsiteX19" fmla="*/ 340619 w 546247"/>
              <a:gd name="connsiteY19" fmla="*/ 239005 h 606722"/>
              <a:gd name="connsiteX20" fmla="*/ 340619 w 546247"/>
              <a:gd name="connsiteY20" fmla="*/ 306466 h 606722"/>
              <a:gd name="connsiteX21" fmla="*/ 273088 w 546247"/>
              <a:gd name="connsiteY21" fmla="*/ 306466 h 606722"/>
              <a:gd name="connsiteX22" fmla="*/ 150375 w 546247"/>
              <a:gd name="connsiteY22" fmla="*/ 239005 h 606722"/>
              <a:gd name="connsiteX23" fmla="*/ 217906 w 546247"/>
              <a:gd name="connsiteY23" fmla="*/ 239005 h 606722"/>
              <a:gd name="connsiteX24" fmla="*/ 217906 w 546247"/>
              <a:gd name="connsiteY24" fmla="*/ 306466 h 606722"/>
              <a:gd name="connsiteX25" fmla="*/ 150375 w 546247"/>
              <a:gd name="connsiteY25" fmla="*/ 306466 h 606722"/>
              <a:gd name="connsiteX26" fmla="*/ 27594 w 546247"/>
              <a:gd name="connsiteY26" fmla="*/ 61321 h 606722"/>
              <a:gd name="connsiteX27" fmla="*/ 340650 w 546247"/>
              <a:gd name="connsiteY27" fmla="*/ 61321 h 606722"/>
              <a:gd name="connsiteX28" fmla="*/ 340650 w 546247"/>
              <a:gd name="connsiteY28" fmla="*/ 88871 h 606722"/>
              <a:gd name="connsiteX29" fmla="*/ 340650 w 546247"/>
              <a:gd name="connsiteY29" fmla="*/ 116421 h 606722"/>
              <a:gd name="connsiteX30" fmla="*/ 340650 w 546247"/>
              <a:gd name="connsiteY30" fmla="*/ 183874 h 606722"/>
              <a:gd name="connsiteX31" fmla="*/ 245496 w 546247"/>
              <a:gd name="connsiteY31" fmla="*/ 183874 h 606722"/>
              <a:gd name="connsiteX32" fmla="*/ 122748 w 546247"/>
              <a:gd name="connsiteY32" fmla="*/ 183874 h 606722"/>
              <a:gd name="connsiteX33" fmla="*/ 95154 w 546247"/>
              <a:gd name="connsiteY33" fmla="*/ 211424 h 606722"/>
              <a:gd name="connsiteX34" fmla="*/ 95154 w 546247"/>
              <a:gd name="connsiteY34" fmla="*/ 333977 h 606722"/>
              <a:gd name="connsiteX35" fmla="*/ 95154 w 546247"/>
              <a:gd name="connsiteY35" fmla="*/ 456530 h 606722"/>
              <a:gd name="connsiteX36" fmla="*/ 122748 w 546247"/>
              <a:gd name="connsiteY36" fmla="*/ 484169 h 606722"/>
              <a:gd name="connsiteX37" fmla="*/ 340650 w 546247"/>
              <a:gd name="connsiteY37" fmla="*/ 484169 h 606722"/>
              <a:gd name="connsiteX38" fmla="*/ 340650 w 546247"/>
              <a:gd name="connsiteY38" fmla="*/ 517851 h 606722"/>
              <a:gd name="connsiteX39" fmla="*/ 345635 w 546247"/>
              <a:gd name="connsiteY39" fmla="*/ 551533 h 606722"/>
              <a:gd name="connsiteX40" fmla="*/ 358186 w 546247"/>
              <a:gd name="connsiteY40" fmla="*/ 579083 h 606722"/>
              <a:gd name="connsiteX41" fmla="*/ 382041 w 546247"/>
              <a:gd name="connsiteY41" fmla="*/ 606722 h 606722"/>
              <a:gd name="connsiteX42" fmla="*/ 27594 w 546247"/>
              <a:gd name="connsiteY42" fmla="*/ 606722 h 606722"/>
              <a:gd name="connsiteX43" fmla="*/ 0 w 546247"/>
              <a:gd name="connsiteY43" fmla="*/ 579083 h 606722"/>
              <a:gd name="connsiteX44" fmla="*/ 0 w 546247"/>
              <a:gd name="connsiteY44" fmla="*/ 88871 h 606722"/>
              <a:gd name="connsiteX45" fmla="*/ 27594 w 546247"/>
              <a:gd name="connsiteY45" fmla="*/ 61321 h 606722"/>
              <a:gd name="connsiteX46" fmla="*/ 457226 w 546247"/>
              <a:gd name="connsiteY46" fmla="*/ 0 h 606722"/>
              <a:gd name="connsiteX47" fmla="*/ 546247 w 546247"/>
              <a:gd name="connsiteY47" fmla="*/ 88869 h 606722"/>
              <a:gd name="connsiteX48" fmla="*/ 546247 w 546247"/>
              <a:gd name="connsiteY48" fmla="*/ 442657 h 606722"/>
              <a:gd name="connsiteX49" fmla="*/ 518651 w 546247"/>
              <a:gd name="connsiteY49" fmla="*/ 418840 h 606722"/>
              <a:gd name="connsiteX50" fmla="*/ 490965 w 546247"/>
              <a:gd name="connsiteY50" fmla="*/ 406398 h 606722"/>
              <a:gd name="connsiteX51" fmla="*/ 457226 w 546247"/>
              <a:gd name="connsiteY51" fmla="*/ 401422 h 606722"/>
              <a:gd name="connsiteX52" fmla="*/ 435238 w 546247"/>
              <a:gd name="connsiteY52" fmla="*/ 403466 h 606722"/>
              <a:gd name="connsiteX53" fmla="*/ 423488 w 546247"/>
              <a:gd name="connsiteY53" fmla="*/ 406398 h 606722"/>
              <a:gd name="connsiteX54" fmla="*/ 395802 w 546247"/>
              <a:gd name="connsiteY54" fmla="*/ 418840 h 606722"/>
              <a:gd name="connsiteX55" fmla="*/ 395802 w 546247"/>
              <a:gd name="connsiteY55" fmla="*/ 116418 h 606722"/>
              <a:gd name="connsiteX56" fmla="*/ 395802 w 546247"/>
              <a:gd name="connsiteY56" fmla="*/ 88869 h 606722"/>
              <a:gd name="connsiteX57" fmla="*/ 395802 w 546247"/>
              <a:gd name="connsiteY57" fmla="*/ 61320 h 606722"/>
              <a:gd name="connsiteX58" fmla="*/ 395802 w 546247"/>
              <a:gd name="connsiteY58" fmla="*/ 24617 h 606722"/>
              <a:gd name="connsiteX59" fmla="*/ 457226 w 546247"/>
              <a:gd name="connsiteY5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46247" h="606722">
                <a:moveTo>
                  <a:pt x="457229" y="456559"/>
                </a:moveTo>
                <a:cubicBezTo>
                  <a:pt x="469693" y="456559"/>
                  <a:pt x="481266" y="460292"/>
                  <a:pt x="490969" y="466692"/>
                </a:cubicBezTo>
                <a:cubicBezTo>
                  <a:pt x="507617" y="477625"/>
                  <a:pt x="518656" y="496468"/>
                  <a:pt x="518656" y="517890"/>
                </a:cubicBezTo>
                <a:cubicBezTo>
                  <a:pt x="518656" y="542066"/>
                  <a:pt x="504590" y="563043"/>
                  <a:pt x="484115" y="572998"/>
                </a:cubicBezTo>
                <a:cubicBezTo>
                  <a:pt x="476013" y="576909"/>
                  <a:pt x="466844" y="579131"/>
                  <a:pt x="457229" y="579131"/>
                </a:cubicBezTo>
                <a:cubicBezTo>
                  <a:pt x="435774" y="579131"/>
                  <a:pt x="416990" y="568198"/>
                  <a:pt x="405951" y="551577"/>
                </a:cubicBezTo>
                <a:cubicBezTo>
                  <a:pt x="399541" y="541888"/>
                  <a:pt x="395802" y="530333"/>
                  <a:pt x="395802" y="517890"/>
                </a:cubicBezTo>
                <a:cubicBezTo>
                  <a:pt x="395802" y="496468"/>
                  <a:pt x="406841" y="477625"/>
                  <a:pt x="423489" y="466692"/>
                </a:cubicBezTo>
                <a:cubicBezTo>
                  <a:pt x="429097" y="462959"/>
                  <a:pt x="435418" y="460114"/>
                  <a:pt x="442095" y="458426"/>
                </a:cubicBezTo>
                <a:cubicBezTo>
                  <a:pt x="446991" y="457270"/>
                  <a:pt x="451977" y="456559"/>
                  <a:pt x="457229" y="456559"/>
                </a:cubicBezTo>
                <a:close/>
                <a:moveTo>
                  <a:pt x="273088" y="361507"/>
                </a:moveTo>
                <a:lnTo>
                  <a:pt x="340619" y="361507"/>
                </a:lnTo>
                <a:lnTo>
                  <a:pt x="340619" y="428968"/>
                </a:lnTo>
                <a:lnTo>
                  <a:pt x="273088" y="428968"/>
                </a:lnTo>
                <a:close/>
                <a:moveTo>
                  <a:pt x="150304" y="361507"/>
                </a:moveTo>
                <a:lnTo>
                  <a:pt x="217906" y="361507"/>
                </a:lnTo>
                <a:lnTo>
                  <a:pt x="217906" y="428968"/>
                </a:lnTo>
                <a:lnTo>
                  <a:pt x="150304" y="428968"/>
                </a:lnTo>
                <a:close/>
                <a:moveTo>
                  <a:pt x="273088" y="239005"/>
                </a:moveTo>
                <a:lnTo>
                  <a:pt x="340619" y="239005"/>
                </a:lnTo>
                <a:lnTo>
                  <a:pt x="340619" y="306466"/>
                </a:lnTo>
                <a:lnTo>
                  <a:pt x="273088" y="306466"/>
                </a:lnTo>
                <a:close/>
                <a:moveTo>
                  <a:pt x="150375" y="239005"/>
                </a:moveTo>
                <a:lnTo>
                  <a:pt x="217906" y="239005"/>
                </a:lnTo>
                <a:lnTo>
                  <a:pt x="217906" y="306466"/>
                </a:lnTo>
                <a:lnTo>
                  <a:pt x="150375" y="306466"/>
                </a:lnTo>
                <a:close/>
                <a:moveTo>
                  <a:pt x="27594" y="61321"/>
                </a:moveTo>
                <a:lnTo>
                  <a:pt x="340650" y="61321"/>
                </a:lnTo>
                <a:lnTo>
                  <a:pt x="340650" y="88871"/>
                </a:lnTo>
                <a:lnTo>
                  <a:pt x="340650" y="116421"/>
                </a:lnTo>
                <a:lnTo>
                  <a:pt x="340650" y="183874"/>
                </a:lnTo>
                <a:lnTo>
                  <a:pt x="245496" y="183874"/>
                </a:lnTo>
                <a:lnTo>
                  <a:pt x="122748" y="183874"/>
                </a:lnTo>
                <a:cubicBezTo>
                  <a:pt x="107527" y="183874"/>
                  <a:pt x="95154" y="196227"/>
                  <a:pt x="95154" y="211424"/>
                </a:cubicBezTo>
                <a:lnTo>
                  <a:pt x="95154" y="333977"/>
                </a:lnTo>
                <a:lnTo>
                  <a:pt x="95154" y="456530"/>
                </a:lnTo>
                <a:cubicBezTo>
                  <a:pt x="95154" y="471816"/>
                  <a:pt x="107527" y="484169"/>
                  <a:pt x="122748" y="484169"/>
                </a:cubicBezTo>
                <a:lnTo>
                  <a:pt x="340650" y="484169"/>
                </a:lnTo>
                <a:lnTo>
                  <a:pt x="340650" y="517851"/>
                </a:lnTo>
                <a:cubicBezTo>
                  <a:pt x="340650" y="529582"/>
                  <a:pt x="342430" y="540869"/>
                  <a:pt x="345635" y="551533"/>
                </a:cubicBezTo>
                <a:cubicBezTo>
                  <a:pt x="348572" y="561309"/>
                  <a:pt x="352845" y="570552"/>
                  <a:pt x="358186" y="579083"/>
                </a:cubicBezTo>
                <a:cubicBezTo>
                  <a:pt x="364595" y="589481"/>
                  <a:pt x="372695" y="598813"/>
                  <a:pt x="382041" y="606722"/>
                </a:cubicBezTo>
                <a:lnTo>
                  <a:pt x="27594" y="606722"/>
                </a:lnTo>
                <a:cubicBezTo>
                  <a:pt x="12373" y="606722"/>
                  <a:pt x="0" y="594369"/>
                  <a:pt x="0" y="579083"/>
                </a:cubicBezTo>
                <a:lnTo>
                  <a:pt x="0" y="88871"/>
                </a:lnTo>
                <a:cubicBezTo>
                  <a:pt x="0" y="73674"/>
                  <a:pt x="12373" y="61321"/>
                  <a:pt x="27594" y="61321"/>
                </a:cubicBezTo>
                <a:close/>
                <a:moveTo>
                  <a:pt x="457226" y="0"/>
                </a:moveTo>
                <a:cubicBezTo>
                  <a:pt x="506277" y="0"/>
                  <a:pt x="546247" y="39902"/>
                  <a:pt x="546247" y="88869"/>
                </a:cubicBezTo>
                <a:lnTo>
                  <a:pt x="546247" y="442657"/>
                </a:lnTo>
                <a:cubicBezTo>
                  <a:pt x="538324" y="433415"/>
                  <a:pt x="529066" y="425327"/>
                  <a:pt x="518651" y="418840"/>
                </a:cubicBezTo>
                <a:cubicBezTo>
                  <a:pt x="510105" y="413597"/>
                  <a:pt x="500847" y="409331"/>
                  <a:pt x="490965" y="406398"/>
                </a:cubicBezTo>
                <a:cubicBezTo>
                  <a:pt x="480283" y="403110"/>
                  <a:pt x="468977" y="401422"/>
                  <a:pt x="457226" y="401422"/>
                </a:cubicBezTo>
                <a:cubicBezTo>
                  <a:pt x="449749" y="401422"/>
                  <a:pt x="442360" y="402133"/>
                  <a:pt x="435238" y="403466"/>
                </a:cubicBezTo>
                <a:cubicBezTo>
                  <a:pt x="431232" y="404265"/>
                  <a:pt x="427315" y="405243"/>
                  <a:pt x="423488" y="406398"/>
                </a:cubicBezTo>
                <a:cubicBezTo>
                  <a:pt x="413606" y="409331"/>
                  <a:pt x="404348" y="413597"/>
                  <a:pt x="395802" y="418840"/>
                </a:cubicBezTo>
                <a:lnTo>
                  <a:pt x="395802" y="116418"/>
                </a:lnTo>
                <a:lnTo>
                  <a:pt x="395802" y="88869"/>
                </a:lnTo>
                <a:lnTo>
                  <a:pt x="395802" y="61320"/>
                </a:lnTo>
                <a:lnTo>
                  <a:pt x="395802" y="24617"/>
                </a:lnTo>
                <a:cubicBezTo>
                  <a:pt x="411826" y="9420"/>
                  <a:pt x="433458" y="0"/>
                  <a:pt x="457226" y="0"/>
                </a:cubicBezTo>
                <a:close/>
              </a:path>
            </a:pathLst>
          </a:custGeom>
          <a:solidFill>
            <a:srgbClr val="3A4161"/>
          </a:solidFill>
          <a:ln>
            <a:noFill/>
          </a:ln>
        </p:spPr>
        <p:txBody>
          <a:bodyPr/>
          <a:lstStyle/>
          <a:p>
            <a:endParaRPr lang="zh-CN" altLang="en-US">
              <a:cs typeface="+mn-ea"/>
              <a:sym typeface="+mn-lt"/>
            </a:endParaRPr>
          </a:p>
        </p:txBody>
      </p:sp>
      <p:sp>
        <p:nvSpPr>
          <p:cNvPr id="25" name="alarm-bell_72693">
            <a:extLst>
              <a:ext uri="{FF2B5EF4-FFF2-40B4-BE49-F238E27FC236}">
                <a16:creationId xmlns:a16="http://schemas.microsoft.com/office/drawing/2014/main" id="{D0BCE088-E37E-49C1-B40D-E24060A2770A}"/>
              </a:ext>
            </a:extLst>
          </p:cNvPr>
          <p:cNvSpPr>
            <a:spLocks noChangeAspect="1"/>
          </p:cNvSpPr>
          <p:nvPr/>
        </p:nvSpPr>
        <p:spPr bwMode="auto">
          <a:xfrm>
            <a:off x="9254710" y="5562932"/>
            <a:ext cx="293419" cy="304842"/>
          </a:xfrm>
          <a:custGeom>
            <a:avLst/>
            <a:gdLst>
              <a:gd name="connsiteX0" fmla="*/ 468001 w 583783"/>
              <a:gd name="connsiteY0" fmla="*/ 409138 h 606510"/>
              <a:gd name="connsiteX1" fmla="*/ 539696 w 583783"/>
              <a:gd name="connsiteY1" fmla="*/ 480727 h 606510"/>
              <a:gd name="connsiteX2" fmla="*/ 468001 w 583783"/>
              <a:gd name="connsiteY2" fmla="*/ 552316 h 606510"/>
              <a:gd name="connsiteX3" fmla="*/ 396306 w 583783"/>
              <a:gd name="connsiteY3" fmla="*/ 480727 h 606510"/>
              <a:gd name="connsiteX4" fmla="*/ 468001 w 583783"/>
              <a:gd name="connsiteY4" fmla="*/ 409138 h 606510"/>
              <a:gd name="connsiteX5" fmla="*/ 79206 w 583783"/>
              <a:gd name="connsiteY5" fmla="*/ 360607 h 606510"/>
              <a:gd name="connsiteX6" fmla="*/ 102022 w 583783"/>
              <a:gd name="connsiteY6" fmla="*/ 376281 h 606510"/>
              <a:gd name="connsiteX7" fmla="*/ 176078 w 583783"/>
              <a:gd name="connsiteY7" fmla="*/ 489810 h 606510"/>
              <a:gd name="connsiteX8" fmla="*/ 300632 w 583783"/>
              <a:gd name="connsiteY8" fmla="*/ 489810 h 606510"/>
              <a:gd name="connsiteX9" fmla="*/ 289365 w 583783"/>
              <a:gd name="connsiteY9" fmla="*/ 401544 h 606510"/>
              <a:gd name="connsiteX10" fmla="*/ 320708 w 583783"/>
              <a:gd name="connsiteY10" fmla="*/ 361144 h 606510"/>
              <a:gd name="connsiteX11" fmla="*/ 361167 w 583783"/>
              <a:gd name="connsiteY11" fmla="*/ 392441 h 606510"/>
              <a:gd name="connsiteX12" fmla="*/ 377454 w 583783"/>
              <a:gd name="connsiteY12" fmla="*/ 520289 h 606510"/>
              <a:gd name="connsiteX13" fmla="*/ 384521 w 583783"/>
              <a:gd name="connsiteY13" fmla="*/ 548211 h 606510"/>
              <a:gd name="connsiteX14" fmla="*/ 326137 w 583783"/>
              <a:gd name="connsiteY14" fmla="*/ 606510 h 606510"/>
              <a:gd name="connsiteX15" fmla="*/ 161636 w 583783"/>
              <a:gd name="connsiteY15" fmla="*/ 606510 h 606510"/>
              <a:gd name="connsiteX16" fmla="*/ 103251 w 583783"/>
              <a:gd name="connsiteY16" fmla="*/ 548211 h 606510"/>
              <a:gd name="connsiteX17" fmla="*/ 110011 w 583783"/>
              <a:gd name="connsiteY17" fmla="*/ 521005 h 606510"/>
              <a:gd name="connsiteX18" fmla="*/ 41384 w 583783"/>
              <a:gd name="connsiteY18" fmla="*/ 415659 h 606510"/>
              <a:gd name="connsiteX19" fmla="*/ 51934 w 583783"/>
              <a:gd name="connsiteY19" fmla="*/ 365645 h 606510"/>
              <a:gd name="connsiteX20" fmla="*/ 79206 w 583783"/>
              <a:gd name="connsiteY20" fmla="*/ 360607 h 606510"/>
              <a:gd name="connsiteX21" fmla="*/ 291853 w 583783"/>
              <a:gd name="connsiteY21" fmla="*/ 0 h 606510"/>
              <a:gd name="connsiteX22" fmla="*/ 575648 w 583783"/>
              <a:gd name="connsiteY22" fmla="*/ 79876 h 606510"/>
              <a:gd name="connsiteX23" fmla="*/ 581281 w 583783"/>
              <a:gd name="connsiteY23" fmla="*/ 103399 h 606510"/>
              <a:gd name="connsiteX24" fmla="*/ 557725 w 583783"/>
              <a:gd name="connsiteY24" fmla="*/ 109025 h 606510"/>
              <a:gd name="connsiteX25" fmla="*/ 513072 w 583783"/>
              <a:gd name="connsiteY25" fmla="*/ 84581 h 606510"/>
              <a:gd name="connsiteX26" fmla="*/ 513072 w 583783"/>
              <a:gd name="connsiteY26" fmla="*/ 176117 h 606510"/>
              <a:gd name="connsiteX27" fmla="*/ 513072 w 583783"/>
              <a:gd name="connsiteY27" fmla="*/ 177139 h 606510"/>
              <a:gd name="connsiteX28" fmla="*/ 523723 w 583783"/>
              <a:gd name="connsiteY28" fmla="*/ 198617 h 606510"/>
              <a:gd name="connsiteX29" fmla="*/ 565407 w 583783"/>
              <a:gd name="connsiteY29" fmla="*/ 204753 h 606510"/>
              <a:gd name="connsiteX30" fmla="*/ 570425 w 583783"/>
              <a:gd name="connsiteY30" fmla="*/ 208947 h 606510"/>
              <a:gd name="connsiteX31" fmla="*/ 568889 w 583783"/>
              <a:gd name="connsiteY31" fmla="*/ 215288 h 606510"/>
              <a:gd name="connsiteX32" fmla="*/ 538676 w 583783"/>
              <a:gd name="connsiteY32" fmla="*/ 244743 h 606510"/>
              <a:gd name="connsiteX33" fmla="*/ 545845 w 583783"/>
              <a:gd name="connsiteY33" fmla="*/ 286266 h 606510"/>
              <a:gd name="connsiteX34" fmla="*/ 543387 w 583783"/>
              <a:gd name="connsiteY34" fmla="*/ 292403 h 606510"/>
              <a:gd name="connsiteX35" fmla="*/ 536833 w 583783"/>
              <a:gd name="connsiteY35" fmla="*/ 292812 h 606510"/>
              <a:gd name="connsiteX36" fmla="*/ 499451 w 583783"/>
              <a:gd name="connsiteY36" fmla="*/ 273175 h 606510"/>
              <a:gd name="connsiteX37" fmla="*/ 462069 w 583783"/>
              <a:gd name="connsiteY37" fmla="*/ 292812 h 606510"/>
              <a:gd name="connsiteX38" fmla="*/ 455514 w 583783"/>
              <a:gd name="connsiteY38" fmla="*/ 292403 h 606510"/>
              <a:gd name="connsiteX39" fmla="*/ 453056 w 583783"/>
              <a:gd name="connsiteY39" fmla="*/ 286266 h 606510"/>
              <a:gd name="connsiteX40" fmla="*/ 460225 w 583783"/>
              <a:gd name="connsiteY40" fmla="*/ 244743 h 606510"/>
              <a:gd name="connsiteX41" fmla="*/ 430012 w 583783"/>
              <a:gd name="connsiteY41" fmla="*/ 215288 h 606510"/>
              <a:gd name="connsiteX42" fmla="*/ 428374 w 583783"/>
              <a:gd name="connsiteY42" fmla="*/ 208947 h 606510"/>
              <a:gd name="connsiteX43" fmla="*/ 433392 w 583783"/>
              <a:gd name="connsiteY43" fmla="*/ 204753 h 606510"/>
              <a:gd name="connsiteX44" fmla="*/ 475178 w 583783"/>
              <a:gd name="connsiteY44" fmla="*/ 198617 h 606510"/>
              <a:gd name="connsiteX45" fmla="*/ 485829 w 583783"/>
              <a:gd name="connsiteY45" fmla="*/ 177139 h 606510"/>
              <a:gd name="connsiteX46" fmla="*/ 485829 w 583783"/>
              <a:gd name="connsiteY46" fmla="*/ 176117 h 606510"/>
              <a:gd name="connsiteX47" fmla="*/ 485829 w 583783"/>
              <a:gd name="connsiteY47" fmla="*/ 73842 h 606510"/>
              <a:gd name="connsiteX48" fmla="*/ 485829 w 583783"/>
              <a:gd name="connsiteY48" fmla="*/ 72308 h 606510"/>
              <a:gd name="connsiteX49" fmla="*/ 324114 w 583783"/>
              <a:gd name="connsiteY49" fmla="*/ 34773 h 606510"/>
              <a:gd name="connsiteX50" fmla="*/ 324114 w 583783"/>
              <a:gd name="connsiteY50" fmla="*/ 192787 h 606510"/>
              <a:gd name="connsiteX51" fmla="*/ 353610 w 583783"/>
              <a:gd name="connsiteY51" fmla="*/ 192890 h 606510"/>
              <a:gd name="connsiteX52" fmla="*/ 358321 w 583783"/>
              <a:gd name="connsiteY52" fmla="*/ 197594 h 606510"/>
              <a:gd name="connsiteX53" fmla="*/ 355965 w 583783"/>
              <a:gd name="connsiteY53" fmla="*/ 203935 h 606510"/>
              <a:gd name="connsiteX54" fmla="*/ 341115 w 583783"/>
              <a:gd name="connsiteY54" fmla="*/ 219583 h 606510"/>
              <a:gd name="connsiteX55" fmla="*/ 358833 w 583783"/>
              <a:gd name="connsiteY55" fmla="*/ 316335 h 606510"/>
              <a:gd name="connsiteX56" fmla="*/ 359345 w 583783"/>
              <a:gd name="connsiteY56" fmla="*/ 316642 h 606510"/>
              <a:gd name="connsiteX57" fmla="*/ 362008 w 583783"/>
              <a:gd name="connsiteY57" fmla="*/ 322778 h 606510"/>
              <a:gd name="connsiteX58" fmla="*/ 357502 w 583783"/>
              <a:gd name="connsiteY58" fmla="*/ 327687 h 606510"/>
              <a:gd name="connsiteX59" fmla="*/ 298920 w 583783"/>
              <a:gd name="connsiteY59" fmla="*/ 318073 h 606510"/>
              <a:gd name="connsiteX60" fmla="*/ 281202 w 583783"/>
              <a:gd name="connsiteY60" fmla="*/ 221322 h 606510"/>
              <a:gd name="connsiteX61" fmla="*/ 296769 w 583783"/>
              <a:gd name="connsiteY61" fmla="*/ 205162 h 606510"/>
              <a:gd name="connsiteX62" fmla="*/ 296769 w 583783"/>
              <a:gd name="connsiteY62" fmla="*/ 204856 h 606510"/>
              <a:gd name="connsiteX63" fmla="*/ 296769 w 583783"/>
              <a:gd name="connsiteY63" fmla="*/ 33751 h 606510"/>
              <a:gd name="connsiteX64" fmla="*/ 144374 w 583783"/>
              <a:gd name="connsiteY64" fmla="*/ 55740 h 606510"/>
              <a:gd name="connsiteX65" fmla="*/ 144374 w 583783"/>
              <a:gd name="connsiteY65" fmla="*/ 147582 h 606510"/>
              <a:gd name="connsiteX66" fmla="*/ 144374 w 583783"/>
              <a:gd name="connsiteY66" fmla="*/ 148605 h 606510"/>
              <a:gd name="connsiteX67" fmla="*/ 155025 w 583783"/>
              <a:gd name="connsiteY67" fmla="*/ 170185 h 606510"/>
              <a:gd name="connsiteX68" fmla="*/ 196708 w 583783"/>
              <a:gd name="connsiteY68" fmla="*/ 176219 h 606510"/>
              <a:gd name="connsiteX69" fmla="*/ 201829 w 583783"/>
              <a:gd name="connsiteY69" fmla="*/ 180514 h 606510"/>
              <a:gd name="connsiteX70" fmla="*/ 200190 w 583783"/>
              <a:gd name="connsiteY70" fmla="*/ 186855 h 606510"/>
              <a:gd name="connsiteX71" fmla="*/ 169978 w 583783"/>
              <a:gd name="connsiteY71" fmla="*/ 216310 h 606510"/>
              <a:gd name="connsiteX72" fmla="*/ 177147 w 583783"/>
              <a:gd name="connsiteY72" fmla="*/ 257834 h 606510"/>
              <a:gd name="connsiteX73" fmla="*/ 174689 w 583783"/>
              <a:gd name="connsiteY73" fmla="*/ 263868 h 606510"/>
              <a:gd name="connsiteX74" fmla="*/ 168134 w 583783"/>
              <a:gd name="connsiteY74" fmla="*/ 264379 h 606510"/>
              <a:gd name="connsiteX75" fmla="*/ 130752 w 583783"/>
              <a:gd name="connsiteY75" fmla="*/ 244743 h 606510"/>
              <a:gd name="connsiteX76" fmla="*/ 93370 w 583783"/>
              <a:gd name="connsiteY76" fmla="*/ 264379 h 606510"/>
              <a:gd name="connsiteX77" fmla="*/ 86816 w 583783"/>
              <a:gd name="connsiteY77" fmla="*/ 263868 h 606510"/>
              <a:gd name="connsiteX78" fmla="*/ 84358 w 583783"/>
              <a:gd name="connsiteY78" fmla="*/ 257834 h 606510"/>
              <a:gd name="connsiteX79" fmla="*/ 91527 w 583783"/>
              <a:gd name="connsiteY79" fmla="*/ 216310 h 606510"/>
              <a:gd name="connsiteX80" fmla="*/ 61314 w 583783"/>
              <a:gd name="connsiteY80" fmla="*/ 186855 h 606510"/>
              <a:gd name="connsiteX81" fmla="*/ 59675 w 583783"/>
              <a:gd name="connsiteY81" fmla="*/ 180514 h 606510"/>
              <a:gd name="connsiteX82" fmla="*/ 64694 w 583783"/>
              <a:gd name="connsiteY82" fmla="*/ 176219 h 606510"/>
              <a:gd name="connsiteX83" fmla="*/ 106480 w 583783"/>
              <a:gd name="connsiteY83" fmla="*/ 170185 h 606510"/>
              <a:gd name="connsiteX84" fmla="*/ 117131 w 583783"/>
              <a:gd name="connsiteY84" fmla="*/ 148605 h 606510"/>
              <a:gd name="connsiteX85" fmla="*/ 117131 w 583783"/>
              <a:gd name="connsiteY85" fmla="*/ 147582 h 606510"/>
              <a:gd name="connsiteX86" fmla="*/ 117131 w 583783"/>
              <a:gd name="connsiteY86" fmla="*/ 64842 h 606510"/>
              <a:gd name="connsiteX87" fmla="*/ 25980 w 583783"/>
              <a:gd name="connsiteY87" fmla="*/ 109025 h 606510"/>
              <a:gd name="connsiteX88" fmla="*/ 2527 w 583783"/>
              <a:gd name="connsiteY88" fmla="*/ 103297 h 606510"/>
              <a:gd name="connsiteX89" fmla="*/ 8160 w 583783"/>
              <a:gd name="connsiteY89" fmla="*/ 79876 h 606510"/>
              <a:gd name="connsiteX90" fmla="*/ 291853 w 583783"/>
              <a:gd name="connsiteY90"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83783" h="606510">
                <a:moveTo>
                  <a:pt x="468001" y="409138"/>
                </a:moveTo>
                <a:cubicBezTo>
                  <a:pt x="507597" y="409138"/>
                  <a:pt x="539696" y="441189"/>
                  <a:pt x="539696" y="480727"/>
                </a:cubicBezTo>
                <a:cubicBezTo>
                  <a:pt x="539696" y="520265"/>
                  <a:pt x="507597" y="552316"/>
                  <a:pt x="468001" y="552316"/>
                </a:cubicBezTo>
                <a:cubicBezTo>
                  <a:pt x="428405" y="552316"/>
                  <a:pt x="396306" y="520265"/>
                  <a:pt x="396306" y="480727"/>
                </a:cubicBezTo>
                <a:cubicBezTo>
                  <a:pt x="396306" y="441189"/>
                  <a:pt x="428405" y="409138"/>
                  <a:pt x="468001" y="409138"/>
                </a:cubicBezTo>
                <a:close/>
                <a:moveTo>
                  <a:pt x="79206" y="360607"/>
                </a:moveTo>
                <a:cubicBezTo>
                  <a:pt x="88271" y="362525"/>
                  <a:pt x="96593" y="367894"/>
                  <a:pt x="102022" y="376281"/>
                </a:cubicBezTo>
                <a:lnTo>
                  <a:pt x="176078" y="489810"/>
                </a:lnTo>
                <a:lnTo>
                  <a:pt x="300632" y="489810"/>
                </a:lnTo>
                <a:lnTo>
                  <a:pt x="289365" y="401544"/>
                </a:lnTo>
                <a:cubicBezTo>
                  <a:pt x="286804" y="381804"/>
                  <a:pt x="300837" y="363701"/>
                  <a:pt x="320708" y="361144"/>
                </a:cubicBezTo>
                <a:cubicBezTo>
                  <a:pt x="340477" y="358587"/>
                  <a:pt x="358607" y="372599"/>
                  <a:pt x="361167" y="392441"/>
                </a:cubicBezTo>
                <a:lnTo>
                  <a:pt x="377454" y="520289"/>
                </a:lnTo>
                <a:cubicBezTo>
                  <a:pt x="381960" y="528574"/>
                  <a:pt x="384521" y="538086"/>
                  <a:pt x="384521" y="548211"/>
                </a:cubicBezTo>
                <a:cubicBezTo>
                  <a:pt x="384521" y="580429"/>
                  <a:pt x="358402" y="606510"/>
                  <a:pt x="326137" y="606510"/>
                </a:cubicBezTo>
                <a:lnTo>
                  <a:pt x="161636" y="606510"/>
                </a:lnTo>
                <a:cubicBezTo>
                  <a:pt x="129371" y="606510"/>
                  <a:pt x="103251" y="580429"/>
                  <a:pt x="103251" y="548211"/>
                </a:cubicBezTo>
                <a:cubicBezTo>
                  <a:pt x="103251" y="538393"/>
                  <a:pt x="105709" y="529085"/>
                  <a:pt x="110011" y="521005"/>
                </a:cubicBezTo>
                <a:lnTo>
                  <a:pt x="41384" y="415659"/>
                </a:lnTo>
                <a:cubicBezTo>
                  <a:pt x="30424" y="398987"/>
                  <a:pt x="35238" y="376588"/>
                  <a:pt x="51934" y="365645"/>
                </a:cubicBezTo>
                <a:cubicBezTo>
                  <a:pt x="60333" y="360224"/>
                  <a:pt x="70141" y="358690"/>
                  <a:pt x="79206" y="360607"/>
                </a:cubicBezTo>
                <a:close/>
                <a:moveTo>
                  <a:pt x="291853" y="0"/>
                </a:moveTo>
                <a:cubicBezTo>
                  <a:pt x="392016" y="0"/>
                  <a:pt x="490131" y="27614"/>
                  <a:pt x="575648" y="79876"/>
                </a:cubicBezTo>
                <a:cubicBezTo>
                  <a:pt x="583637" y="84785"/>
                  <a:pt x="586197" y="95320"/>
                  <a:pt x="581281" y="103399"/>
                </a:cubicBezTo>
                <a:cubicBezTo>
                  <a:pt x="576263" y="111377"/>
                  <a:pt x="565816" y="113934"/>
                  <a:pt x="557725" y="109025"/>
                </a:cubicBezTo>
                <a:cubicBezTo>
                  <a:pt x="543182" y="100024"/>
                  <a:pt x="528230" y="91945"/>
                  <a:pt x="513072" y="84581"/>
                </a:cubicBezTo>
                <a:lnTo>
                  <a:pt x="513072" y="176117"/>
                </a:lnTo>
                <a:cubicBezTo>
                  <a:pt x="513072" y="176423"/>
                  <a:pt x="513072" y="176730"/>
                  <a:pt x="513072" y="177139"/>
                </a:cubicBezTo>
                <a:lnTo>
                  <a:pt x="523723" y="198617"/>
                </a:lnTo>
                <a:lnTo>
                  <a:pt x="565407" y="204753"/>
                </a:lnTo>
                <a:cubicBezTo>
                  <a:pt x="567762" y="205060"/>
                  <a:pt x="569708" y="206697"/>
                  <a:pt x="570425" y="208947"/>
                </a:cubicBezTo>
                <a:cubicBezTo>
                  <a:pt x="571244" y="211197"/>
                  <a:pt x="570630" y="213651"/>
                  <a:pt x="568889" y="215288"/>
                </a:cubicBezTo>
                <a:lnTo>
                  <a:pt x="538676" y="244743"/>
                </a:lnTo>
                <a:lnTo>
                  <a:pt x="545845" y="286266"/>
                </a:lnTo>
                <a:cubicBezTo>
                  <a:pt x="546255" y="288618"/>
                  <a:pt x="545231" y="290971"/>
                  <a:pt x="543387" y="292403"/>
                </a:cubicBezTo>
                <a:cubicBezTo>
                  <a:pt x="541441" y="293732"/>
                  <a:pt x="538881" y="293937"/>
                  <a:pt x="536833" y="292812"/>
                </a:cubicBezTo>
                <a:lnTo>
                  <a:pt x="499451" y="273175"/>
                </a:lnTo>
                <a:lnTo>
                  <a:pt x="462069" y="292812"/>
                </a:lnTo>
                <a:cubicBezTo>
                  <a:pt x="460020" y="293937"/>
                  <a:pt x="457460" y="293732"/>
                  <a:pt x="455514" y="292403"/>
                </a:cubicBezTo>
                <a:cubicBezTo>
                  <a:pt x="453568" y="290971"/>
                  <a:pt x="452646" y="288618"/>
                  <a:pt x="453056" y="286266"/>
                </a:cubicBezTo>
                <a:lnTo>
                  <a:pt x="460225" y="244743"/>
                </a:lnTo>
                <a:lnTo>
                  <a:pt x="430012" y="215288"/>
                </a:lnTo>
                <a:cubicBezTo>
                  <a:pt x="428271" y="213651"/>
                  <a:pt x="427657" y="211197"/>
                  <a:pt x="428374" y="208947"/>
                </a:cubicBezTo>
                <a:cubicBezTo>
                  <a:pt x="429091" y="206697"/>
                  <a:pt x="431037" y="205060"/>
                  <a:pt x="433392" y="204753"/>
                </a:cubicBezTo>
                <a:lnTo>
                  <a:pt x="475178" y="198617"/>
                </a:lnTo>
                <a:lnTo>
                  <a:pt x="485829" y="177139"/>
                </a:lnTo>
                <a:cubicBezTo>
                  <a:pt x="485829" y="176730"/>
                  <a:pt x="485829" y="176423"/>
                  <a:pt x="485829" y="176117"/>
                </a:cubicBezTo>
                <a:lnTo>
                  <a:pt x="485829" y="73842"/>
                </a:lnTo>
                <a:cubicBezTo>
                  <a:pt x="485829" y="73331"/>
                  <a:pt x="485829" y="72819"/>
                  <a:pt x="485829" y="72308"/>
                </a:cubicBezTo>
                <a:cubicBezTo>
                  <a:pt x="433802" y="50830"/>
                  <a:pt x="379112" y="38251"/>
                  <a:pt x="324114" y="34773"/>
                </a:cubicBezTo>
                <a:lnTo>
                  <a:pt x="324114" y="192787"/>
                </a:lnTo>
                <a:cubicBezTo>
                  <a:pt x="333741" y="190742"/>
                  <a:pt x="343778" y="190742"/>
                  <a:pt x="353610" y="192890"/>
                </a:cubicBezTo>
                <a:cubicBezTo>
                  <a:pt x="355965" y="193401"/>
                  <a:pt x="357809" y="195242"/>
                  <a:pt x="358321" y="197594"/>
                </a:cubicBezTo>
                <a:cubicBezTo>
                  <a:pt x="358833" y="199946"/>
                  <a:pt x="357911" y="202401"/>
                  <a:pt x="355965" y="203935"/>
                </a:cubicBezTo>
                <a:cubicBezTo>
                  <a:pt x="350435" y="208231"/>
                  <a:pt x="345417" y="213447"/>
                  <a:pt x="341115" y="219583"/>
                </a:cubicBezTo>
                <a:cubicBezTo>
                  <a:pt x="319300" y="251186"/>
                  <a:pt x="327187" y="294448"/>
                  <a:pt x="358833" y="316335"/>
                </a:cubicBezTo>
                <a:cubicBezTo>
                  <a:pt x="359038" y="316437"/>
                  <a:pt x="359140" y="316539"/>
                  <a:pt x="359345" y="316642"/>
                </a:cubicBezTo>
                <a:cubicBezTo>
                  <a:pt x="361291" y="317971"/>
                  <a:pt x="362315" y="320323"/>
                  <a:pt x="362008" y="322778"/>
                </a:cubicBezTo>
                <a:cubicBezTo>
                  <a:pt x="361598" y="325130"/>
                  <a:pt x="359857" y="327074"/>
                  <a:pt x="357502" y="327687"/>
                </a:cubicBezTo>
                <a:cubicBezTo>
                  <a:pt x="338247" y="333210"/>
                  <a:pt x="316740" y="330346"/>
                  <a:pt x="298920" y="318073"/>
                </a:cubicBezTo>
                <a:cubicBezTo>
                  <a:pt x="267273" y="296187"/>
                  <a:pt x="259387" y="252925"/>
                  <a:pt x="281202" y="221322"/>
                </a:cubicBezTo>
                <a:cubicBezTo>
                  <a:pt x="285606" y="214879"/>
                  <a:pt x="290931" y="209560"/>
                  <a:pt x="296769" y="205162"/>
                </a:cubicBezTo>
                <a:cubicBezTo>
                  <a:pt x="296769" y="205060"/>
                  <a:pt x="296769" y="204958"/>
                  <a:pt x="296769" y="204856"/>
                </a:cubicBezTo>
                <a:lnTo>
                  <a:pt x="296769" y="33751"/>
                </a:lnTo>
                <a:cubicBezTo>
                  <a:pt x="245458" y="33239"/>
                  <a:pt x="194045" y="40603"/>
                  <a:pt x="144374" y="55740"/>
                </a:cubicBezTo>
                <a:lnTo>
                  <a:pt x="144374" y="147582"/>
                </a:lnTo>
                <a:cubicBezTo>
                  <a:pt x="144374" y="147991"/>
                  <a:pt x="144374" y="148298"/>
                  <a:pt x="144374" y="148605"/>
                </a:cubicBezTo>
                <a:lnTo>
                  <a:pt x="155025" y="170185"/>
                </a:lnTo>
                <a:lnTo>
                  <a:pt x="196708" y="176219"/>
                </a:lnTo>
                <a:cubicBezTo>
                  <a:pt x="199064" y="176628"/>
                  <a:pt x="201010" y="178264"/>
                  <a:pt x="201829" y="180514"/>
                </a:cubicBezTo>
                <a:cubicBezTo>
                  <a:pt x="202546" y="182764"/>
                  <a:pt x="201931" y="185219"/>
                  <a:pt x="200190" y="186855"/>
                </a:cubicBezTo>
                <a:lnTo>
                  <a:pt x="169978" y="216310"/>
                </a:lnTo>
                <a:lnTo>
                  <a:pt x="177147" y="257834"/>
                </a:lnTo>
                <a:cubicBezTo>
                  <a:pt x="177556" y="260186"/>
                  <a:pt x="176532" y="262538"/>
                  <a:pt x="174689" y="263868"/>
                </a:cubicBezTo>
                <a:cubicBezTo>
                  <a:pt x="172743" y="265300"/>
                  <a:pt x="170182" y="265504"/>
                  <a:pt x="168134" y="264379"/>
                </a:cubicBezTo>
                <a:lnTo>
                  <a:pt x="130752" y="244743"/>
                </a:lnTo>
                <a:lnTo>
                  <a:pt x="93370" y="264379"/>
                </a:lnTo>
                <a:cubicBezTo>
                  <a:pt x="91322" y="265504"/>
                  <a:pt x="88762" y="265300"/>
                  <a:pt x="86816" y="263868"/>
                </a:cubicBezTo>
                <a:cubicBezTo>
                  <a:pt x="84870" y="262538"/>
                  <a:pt x="83948" y="260186"/>
                  <a:pt x="84358" y="257834"/>
                </a:cubicBezTo>
                <a:lnTo>
                  <a:pt x="91527" y="216310"/>
                </a:lnTo>
                <a:lnTo>
                  <a:pt x="61314" y="186855"/>
                </a:lnTo>
                <a:cubicBezTo>
                  <a:pt x="59573" y="185219"/>
                  <a:pt x="58958" y="182764"/>
                  <a:pt x="59675" y="180514"/>
                </a:cubicBezTo>
                <a:cubicBezTo>
                  <a:pt x="60392" y="178264"/>
                  <a:pt x="62338" y="176628"/>
                  <a:pt x="64694" y="176219"/>
                </a:cubicBezTo>
                <a:lnTo>
                  <a:pt x="106480" y="170185"/>
                </a:lnTo>
                <a:lnTo>
                  <a:pt x="117131" y="148605"/>
                </a:lnTo>
                <a:cubicBezTo>
                  <a:pt x="117131" y="148298"/>
                  <a:pt x="117131" y="147991"/>
                  <a:pt x="117131" y="147582"/>
                </a:cubicBezTo>
                <a:lnTo>
                  <a:pt x="117131" y="64842"/>
                </a:lnTo>
                <a:cubicBezTo>
                  <a:pt x="85791" y="76399"/>
                  <a:pt x="55271" y="91126"/>
                  <a:pt x="25980" y="109025"/>
                </a:cubicBezTo>
                <a:cubicBezTo>
                  <a:pt x="17992" y="113934"/>
                  <a:pt x="7443" y="111377"/>
                  <a:pt x="2527" y="103297"/>
                </a:cubicBezTo>
                <a:cubicBezTo>
                  <a:pt x="-2389" y="95320"/>
                  <a:pt x="69" y="84785"/>
                  <a:pt x="8160" y="79876"/>
                </a:cubicBezTo>
                <a:cubicBezTo>
                  <a:pt x="93575" y="27614"/>
                  <a:pt x="191690" y="0"/>
                  <a:pt x="291853" y="0"/>
                </a:cubicBezTo>
                <a:close/>
              </a:path>
            </a:pathLst>
          </a:custGeom>
          <a:solidFill>
            <a:srgbClr val="3A4161"/>
          </a:solidFill>
          <a:ln>
            <a:noFill/>
          </a:ln>
        </p:spPr>
        <p:txBody>
          <a:bodyPr/>
          <a:lstStyle/>
          <a:p>
            <a:endParaRPr lang="zh-CN" altLang="en-US">
              <a:cs typeface="+mn-ea"/>
              <a:sym typeface="+mn-lt"/>
            </a:endParaRPr>
          </a:p>
        </p:txBody>
      </p:sp>
      <p:cxnSp>
        <p:nvCxnSpPr>
          <p:cNvPr id="26" name="直接连接符 25">
            <a:extLst>
              <a:ext uri="{FF2B5EF4-FFF2-40B4-BE49-F238E27FC236}">
                <a16:creationId xmlns:a16="http://schemas.microsoft.com/office/drawing/2014/main" id="{56409274-3C8A-4D7E-A8C7-D2BD33466EEF}"/>
              </a:ext>
            </a:extLst>
          </p:cNvPr>
          <p:cNvCxnSpPr>
            <a:cxnSpLocks/>
          </p:cNvCxnSpPr>
          <p:nvPr/>
        </p:nvCxnSpPr>
        <p:spPr>
          <a:xfrm>
            <a:off x="1818806" y="953440"/>
            <a:ext cx="0" cy="5035880"/>
          </a:xfrm>
          <a:prstGeom prst="line">
            <a:avLst/>
          </a:prstGeom>
          <a:ln>
            <a:solidFill>
              <a:schemeClr val="bg1">
                <a:alpha val="36000"/>
              </a:schemeClr>
            </a:solidFill>
            <a:prstDash val="lgDashDotDot"/>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42222447-839C-4B7B-8FDB-D4721B894681}"/>
              </a:ext>
            </a:extLst>
          </p:cNvPr>
          <p:cNvSpPr/>
          <p:nvPr/>
        </p:nvSpPr>
        <p:spPr>
          <a:xfrm>
            <a:off x="3464192" y="2421179"/>
            <a:ext cx="512436" cy="512436"/>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65FB5F28-2DFC-B3DD-6809-4A022D668657}"/>
              </a:ext>
            </a:extLst>
          </p:cNvPr>
          <p:cNvSpPr txBox="1"/>
          <p:nvPr/>
        </p:nvSpPr>
        <p:spPr>
          <a:xfrm>
            <a:off x="8966734" y="1211042"/>
            <a:ext cx="2424526" cy="523220"/>
          </a:xfrm>
          <a:prstGeom prst="rect">
            <a:avLst/>
          </a:prstGeom>
          <a:noFill/>
        </p:spPr>
        <p:txBody>
          <a:bodyPr wrap="square" rtlCol="0">
            <a:spAutoFit/>
          </a:bodyPr>
          <a:lstStyle/>
          <a:p>
            <a:r>
              <a:rPr lang="zh-CN" altLang="en-US" sz="2800">
                <a:solidFill>
                  <a:schemeClr val="bg1"/>
                </a:solidFill>
              </a:rPr>
              <a:t>第 五 组</a:t>
            </a:r>
          </a:p>
        </p:txBody>
      </p:sp>
      <p:sp>
        <p:nvSpPr>
          <p:cNvPr id="3" name="Oval 1576">
            <a:extLst>
              <a:ext uri="{FF2B5EF4-FFF2-40B4-BE49-F238E27FC236}">
                <a16:creationId xmlns:a16="http://schemas.microsoft.com/office/drawing/2014/main" id="{C89D0BCF-F83B-70A9-D8DB-A9EE9C09C605}"/>
              </a:ext>
            </a:extLst>
          </p:cNvPr>
          <p:cNvSpPr/>
          <p:nvPr/>
        </p:nvSpPr>
        <p:spPr>
          <a:xfrm>
            <a:off x="8669944" y="1453996"/>
            <a:ext cx="71903" cy="719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4" name="文本框 3">
            <a:extLst>
              <a:ext uri="{FF2B5EF4-FFF2-40B4-BE49-F238E27FC236}">
                <a16:creationId xmlns:a16="http://schemas.microsoft.com/office/drawing/2014/main" id="{20ABA72C-74C4-E084-73A8-31AD9453C83B}"/>
              </a:ext>
            </a:extLst>
          </p:cNvPr>
          <p:cNvSpPr txBox="1"/>
          <p:nvPr/>
        </p:nvSpPr>
        <p:spPr>
          <a:xfrm>
            <a:off x="5908009" y="5020875"/>
            <a:ext cx="2551833" cy="461665"/>
          </a:xfrm>
          <a:prstGeom prst="rect">
            <a:avLst/>
          </a:prstGeom>
          <a:noFill/>
        </p:spPr>
        <p:txBody>
          <a:bodyPr wrap="square" rtlCol="0">
            <a:spAutoFit/>
          </a:bodyPr>
          <a:lstStyle/>
          <a:p>
            <a:pPr algn="dist"/>
            <a:r>
              <a:rPr lang="zh-CN" altLang="en-US" sz="2400">
                <a:solidFill>
                  <a:schemeClr val="bg1"/>
                </a:solidFill>
                <a:effectLst>
                  <a:outerShdw blurRad="38100" dist="38100" dir="2700000" algn="tl">
                    <a:srgbClr val="000000">
                      <a:alpha val="43137"/>
                    </a:srgbClr>
                  </a:outerShdw>
                </a:effectLst>
                <a:cs typeface="+mn-ea"/>
                <a:sym typeface="+mn-lt"/>
              </a:rPr>
              <a:t>网络词典客户端</a:t>
            </a:r>
            <a:endParaRPr lang="zh-CN" altLang="en-US" sz="2400" dirty="0">
              <a:solidFill>
                <a:schemeClr val="bg1"/>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35176816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9A82940-F0F5-4370-AD5A-897C5715A364}"/>
              </a:ext>
            </a:extLst>
          </p:cNvPr>
          <p:cNvSpPr/>
          <p:nvPr/>
        </p:nvSpPr>
        <p:spPr>
          <a:xfrm>
            <a:off x="1469116" y="1254812"/>
            <a:ext cx="9253767" cy="4688788"/>
          </a:xfrm>
          <a:prstGeom prst="rect">
            <a:avLst/>
          </a:prstGeom>
          <a:solidFill>
            <a:srgbClr val="3A4161"/>
          </a:solidFill>
          <a:ln>
            <a:solidFill>
              <a:schemeClr val="bg1">
                <a:lumMod val="85000"/>
                <a:alpha val="74000"/>
              </a:schemeClr>
            </a:solidFill>
          </a:ln>
          <a:effectLst>
            <a:outerShdw blurRad="812800" dist="342900" dir="5100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2">
            <a:extLst>
              <a:ext uri="{FF2B5EF4-FFF2-40B4-BE49-F238E27FC236}">
                <a16:creationId xmlns:a16="http://schemas.microsoft.com/office/drawing/2014/main" id="{C11A6DE0-05E0-49D7-AC05-58C105F398B1}"/>
              </a:ext>
            </a:extLst>
          </p:cNvPr>
          <p:cNvSpPr/>
          <p:nvPr/>
        </p:nvSpPr>
        <p:spPr>
          <a:xfrm>
            <a:off x="2487885" y="1846438"/>
            <a:ext cx="734451" cy="740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43B86759-1B71-4296-8CDB-5DADFF2EBCE6}"/>
              </a:ext>
            </a:extLst>
          </p:cNvPr>
          <p:cNvSpPr txBox="1"/>
          <p:nvPr/>
        </p:nvSpPr>
        <p:spPr>
          <a:xfrm>
            <a:off x="2528923" y="1777688"/>
            <a:ext cx="652374" cy="923330"/>
          </a:xfrm>
          <a:prstGeom prst="rect">
            <a:avLst/>
          </a:prstGeom>
          <a:noFill/>
          <a:ln>
            <a:noFill/>
          </a:ln>
        </p:spPr>
        <p:txBody>
          <a:bodyPr wrap="square" rtlCol="0">
            <a:spAutoFit/>
          </a:bodyPr>
          <a:lstStyle/>
          <a:p>
            <a:r>
              <a:rPr lang="en-US" altLang="zh-CN" sz="5400" b="1" dirty="0">
                <a:solidFill>
                  <a:srgbClr val="FEC001"/>
                </a:solidFill>
                <a:effectLst>
                  <a:outerShdw blurRad="38100" dist="38100" dir="2700000" algn="tl">
                    <a:srgbClr val="000000">
                      <a:alpha val="43137"/>
                    </a:srgbClr>
                  </a:outerShdw>
                </a:effectLst>
                <a:cs typeface="+mn-ea"/>
                <a:sym typeface="+mn-lt"/>
              </a:rPr>
              <a:t>1</a:t>
            </a:r>
            <a:endParaRPr lang="zh-CN" altLang="en-US" sz="5400" b="1" dirty="0">
              <a:solidFill>
                <a:srgbClr val="FEC001"/>
              </a:solidFill>
              <a:effectLst>
                <a:outerShdw blurRad="38100" dist="38100" dir="2700000" algn="tl">
                  <a:srgbClr val="000000">
                    <a:alpha val="43137"/>
                  </a:srgbClr>
                </a:outerShdw>
              </a:effectLst>
              <a:cs typeface="+mn-ea"/>
              <a:sym typeface="+mn-lt"/>
            </a:endParaRPr>
          </a:p>
        </p:txBody>
      </p:sp>
      <p:sp>
        <p:nvSpPr>
          <p:cNvPr id="19" name="文本框 18">
            <a:extLst>
              <a:ext uri="{FF2B5EF4-FFF2-40B4-BE49-F238E27FC236}">
                <a16:creationId xmlns:a16="http://schemas.microsoft.com/office/drawing/2014/main" id="{40392BD7-1EDE-4E8F-A96C-B8C11F7ED135}"/>
              </a:ext>
            </a:extLst>
          </p:cNvPr>
          <p:cNvSpPr txBox="1"/>
          <p:nvPr/>
        </p:nvSpPr>
        <p:spPr>
          <a:xfrm>
            <a:off x="415802" y="3196454"/>
            <a:ext cx="397201" cy="461665"/>
          </a:xfrm>
          <a:prstGeom prst="rect">
            <a:avLst/>
          </a:prstGeom>
          <a:noFill/>
        </p:spPr>
        <p:txBody>
          <a:bodyPr wrap="square" rtlCol="0">
            <a:spAutoFit/>
          </a:bodyPr>
          <a:lstStyle/>
          <a:p>
            <a:r>
              <a:rPr lang="en-US" altLang="zh-CN" sz="2400" b="1" dirty="0">
                <a:solidFill>
                  <a:srgbClr val="3A4161"/>
                </a:solidFill>
                <a:effectLst>
                  <a:outerShdw blurRad="38100" dist="38100" dir="2700000" algn="tl">
                    <a:srgbClr val="000000">
                      <a:alpha val="43137"/>
                    </a:srgbClr>
                  </a:outerShdw>
                </a:effectLst>
                <a:cs typeface="+mn-ea"/>
                <a:sym typeface="+mn-lt"/>
              </a:rPr>
              <a:t>&lt;</a:t>
            </a:r>
            <a:endParaRPr lang="zh-CN" altLang="en-US" sz="2400" b="1" dirty="0">
              <a:solidFill>
                <a:srgbClr val="3A4161"/>
              </a:solidFill>
              <a:effectLst>
                <a:outerShdw blurRad="38100" dist="38100" dir="2700000" algn="tl">
                  <a:srgbClr val="000000">
                    <a:alpha val="43137"/>
                  </a:srgbClr>
                </a:outerShdw>
              </a:effectLst>
              <a:cs typeface="+mn-ea"/>
              <a:sym typeface="+mn-lt"/>
            </a:endParaRPr>
          </a:p>
        </p:txBody>
      </p:sp>
      <p:sp>
        <p:nvSpPr>
          <p:cNvPr id="20" name="文本框 19">
            <a:extLst>
              <a:ext uri="{FF2B5EF4-FFF2-40B4-BE49-F238E27FC236}">
                <a16:creationId xmlns:a16="http://schemas.microsoft.com/office/drawing/2014/main" id="{7F0E0603-2040-4D97-B358-58F0DEF5EED5}"/>
              </a:ext>
            </a:extLst>
          </p:cNvPr>
          <p:cNvSpPr txBox="1"/>
          <p:nvPr/>
        </p:nvSpPr>
        <p:spPr>
          <a:xfrm rot="10800000">
            <a:off x="11512571" y="3251142"/>
            <a:ext cx="397201" cy="461665"/>
          </a:xfrm>
          <a:prstGeom prst="rect">
            <a:avLst/>
          </a:prstGeom>
          <a:noFill/>
        </p:spPr>
        <p:txBody>
          <a:bodyPr wrap="square" rtlCol="0">
            <a:spAutoFit/>
          </a:bodyPr>
          <a:lstStyle/>
          <a:p>
            <a:r>
              <a:rPr lang="en-US" altLang="zh-CN" sz="2400" b="1" dirty="0">
                <a:solidFill>
                  <a:srgbClr val="3A4161"/>
                </a:solidFill>
                <a:effectLst>
                  <a:outerShdw blurRad="38100" dist="38100" dir="2700000" algn="tl">
                    <a:srgbClr val="000000">
                      <a:alpha val="43137"/>
                    </a:srgbClr>
                  </a:outerShdw>
                </a:effectLst>
                <a:cs typeface="+mn-ea"/>
                <a:sym typeface="+mn-lt"/>
              </a:rPr>
              <a:t>&lt;</a:t>
            </a:r>
            <a:endParaRPr lang="zh-CN" altLang="en-US" sz="2400" b="1" dirty="0">
              <a:solidFill>
                <a:srgbClr val="3A4161"/>
              </a:solidFill>
              <a:effectLst>
                <a:outerShdw blurRad="38100" dist="38100" dir="2700000" algn="tl">
                  <a:srgbClr val="000000">
                    <a:alpha val="43137"/>
                  </a:srgbClr>
                </a:outerShdw>
              </a:effectLst>
              <a:cs typeface="+mn-ea"/>
              <a:sym typeface="+mn-lt"/>
            </a:endParaRPr>
          </a:p>
        </p:txBody>
      </p:sp>
      <p:sp>
        <p:nvSpPr>
          <p:cNvPr id="21" name="TextBox 1575">
            <a:extLst>
              <a:ext uri="{FF2B5EF4-FFF2-40B4-BE49-F238E27FC236}">
                <a16:creationId xmlns:a16="http://schemas.microsoft.com/office/drawing/2014/main" id="{2C2DE1C6-1BFB-4A00-85DB-CFB7493B51BE}"/>
              </a:ext>
            </a:extLst>
          </p:cNvPr>
          <p:cNvSpPr txBox="1"/>
          <p:nvPr/>
        </p:nvSpPr>
        <p:spPr>
          <a:xfrm>
            <a:off x="4232737" y="483155"/>
            <a:ext cx="3726523" cy="461665"/>
          </a:xfrm>
          <a:prstGeom prst="rect">
            <a:avLst/>
          </a:prstGeom>
          <a:noFill/>
        </p:spPr>
        <p:txBody>
          <a:bodyPr wrap="square" rtlCol="0">
            <a:spAutoFit/>
          </a:bodyPr>
          <a:lstStyle/>
          <a:p>
            <a:pPr algn="dist"/>
            <a:r>
              <a:rPr lang="en-US" altLang="zh-CN" sz="2400" b="1" dirty="0">
                <a:solidFill>
                  <a:srgbClr val="3A4161"/>
                </a:solidFill>
                <a:effectLst>
                  <a:outerShdw blurRad="38100" dist="38100" dir="2700000" algn="tl">
                    <a:srgbClr val="000000">
                      <a:alpha val="43137"/>
                    </a:srgbClr>
                  </a:outerShdw>
                </a:effectLst>
                <a:cs typeface="+mn-ea"/>
                <a:sym typeface="+mn-lt"/>
              </a:rPr>
              <a:t>CONTENTS</a:t>
            </a:r>
          </a:p>
        </p:txBody>
      </p:sp>
      <p:sp>
        <p:nvSpPr>
          <p:cNvPr id="22" name="矩形 21">
            <a:extLst>
              <a:ext uri="{FF2B5EF4-FFF2-40B4-BE49-F238E27FC236}">
                <a16:creationId xmlns:a16="http://schemas.microsoft.com/office/drawing/2014/main" id="{F99C01BC-650B-7000-56D4-70DE88F5A793}"/>
              </a:ext>
            </a:extLst>
          </p:cNvPr>
          <p:cNvSpPr/>
          <p:nvPr/>
        </p:nvSpPr>
        <p:spPr>
          <a:xfrm>
            <a:off x="6453337" y="4673983"/>
            <a:ext cx="734451" cy="740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a:extLst>
              <a:ext uri="{FF2B5EF4-FFF2-40B4-BE49-F238E27FC236}">
                <a16:creationId xmlns:a16="http://schemas.microsoft.com/office/drawing/2014/main" id="{A74CDAE8-EAFF-597C-3538-9DA1D0EE0FA4}"/>
              </a:ext>
            </a:extLst>
          </p:cNvPr>
          <p:cNvSpPr/>
          <p:nvPr/>
        </p:nvSpPr>
        <p:spPr>
          <a:xfrm>
            <a:off x="6458184" y="2586686"/>
            <a:ext cx="734451" cy="740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a:extLst>
              <a:ext uri="{FF2B5EF4-FFF2-40B4-BE49-F238E27FC236}">
                <a16:creationId xmlns:a16="http://schemas.microsoft.com/office/drawing/2014/main" id="{6FBA1315-9E15-55E3-6DDE-637DF3B6DA3D}"/>
              </a:ext>
            </a:extLst>
          </p:cNvPr>
          <p:cNvSpPr/>
          <p:nvPr/>
        </p:nvSpPr>
        <p:spPr>
          <a:xfrm>
            <a:off x="2487885" y="3803142"/>
            <a:ext cx="734451" cy="740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8AEDCDF4-BA76-4D31-1A4C-A06ABCEDE450}"/>
              </a:ext>
            </a:extLst>
          </p:cNvPr>
          <p:cNvSpPr txBox="1"/>
          <p:nvPr/>
        </p:nvSpPr>
        <p:spPr>
          <a:xfrm>
            <a:off x="6479116" y="4582442"/>
            <a:ext cx="652374" cy="923330"/>
          </a:xfrm>
          <a:prstGeom prst="rect">
            <a:avLst/>
          </a:prstGeom>
          <a:noFill/>
          <a:ln>
            <a:noFill/>
          </a:ln>
        </p:spPr>
        <p:txBody>
          <a:bodyPr wrap="square" rtlCol="0">
            <a:spAutoFit/>
          </a:bodyPr>
          <a:lstStyle/>
          <a:p>
            <a:r>
              <a:rPr lang="en-US" altLang="zh-CN" sz="5400" b="1" dirty="0">
                <a:solidFill>
                  <a:srgbClr val="FEC001"/>
                </a:solidFill>
                <a:effectLst>
                  <a:outerShdw blurRad="38100" dist="38100" dir="2700000" algn="tl">
                    <a:srgbClr val="000000">
                      <a:alpha val="43137"/>
                    </a:srgbClr>
                  </a:outerShdw>
                </a:effectLst>
                <a:cs typeface="+mn-ea"/>
                <a:sym typeface="+mn-lt"/>
              </a:rPr>
              <a:t>4</a:t>
            </a:r>
            <a:endParaRPr lang="zh-CN" altLang="en-US" sz="5400" b="1" dirty="0">
              <a:solidFill>
                <a:srgbClr val="FEC001"/>
              </a:solidFill>
              <a:effectLst>
                <a:outerShdw blurRad="38100" dist="38100" dir="2700000" algn="tl">
                  <a:srgbClr val="000000">
                    <a:alpha val="43137"/>
                  </a:srgbClr>
                </a:outerShdw>
              </a:effectLst>
              <a:cs typeface="+mn-ea"/>
              <a:sym typeface="+mn-lt"/>
            </a:endParaRPr>
          </a:p>
        </p:txBody>
      </p:sp>
      <p:sp>
        <p:nvSpPr>
          <p:cNvPr id="26" name="文本框 25">
            <a:extLst>
              <a:ext uri="{FF2B5EF4-FFF2-40B4-BE49-F238E27FC236}">
                <a16:creationId xmlns:a16="http://schemas.microsoft.com/office/drawing/2014/main" id="{65ABA5E9-DB13-C018-F2A5-E6CDC0BB76C8}"/>
              </a:ext>
            </a:extLst>
          </p:cNvPr>
          <p:cNvSpPr txBox="1"/>
          <p:nvPr/>
        </p:nvSpPr>
        <p:spPr>
          <a:xfrm>
            <a:off x="2562109" y="3725354"/>
            <a:ext cx="734451" cy="923330"/>
          </a:xfrm>
          <a:prstGeom prst="rect">
            <a:avLst/>
          </a:prstGeom>
          <a:noFill/>
          <a:ln>
            <a:noFill/>
          </a:ln>
        </p:spPr>
        <p:txBody>
          <a:bodyPr wrap="square" rtlCol="0">
            <a:spAutoFit/>
          </a:bodyPr>
          <a:lstStyle/>
          <a:p>
            <a:r>
              <a:rPr lang="en-US" altLang="zh-CN" sz="5400" b="1" dirty="0">
                <a:solidFill>
                  <a:schemeClr val="tx2"/>
                </a:solidFill>
                <a:effectLst>
                  <a:outerShdw blurRad="38100" dist="38100" dir="2700000" algn="tl">
                    <a:srgbClr val="000000">
                      <a:alpha val="43137"/>
                    </a:srgbClr>
                  </a:outerShdw>
                </a:effectLst>
                <a:cs typeface="+mn-ea"/>
                <a:sym typeface="+mn-lt"/>
              </a:rPr>
              <a:t>2</a:t>
            </a:r>
            <a:endParaRPr lang="zh-CN" altLang="en-US" sz="5400" b="1" dirty="0">
              <a:solidFill>
                <a:schemeClr val="tx2"/>
              </a:solidFill>
              <a:effectLst>
                <a:outerShdw blurRad="38100" dist="38100" dir="2700000" algn="tl">
                  <a:srgbClr val="000000">
                    <a:alpha val="43137"/>
                  </a:srgbClr>
                </a:outerShdw>
              </a:effectLst>
              <a:cs typeface="+mn-ea"/>
              <a:sym typeface="+mn-lt"/>
            </a:endParaRPr>
          </a:p>
        </p:txBody>
      </p:sp>
      <p:sp>
        <p:nvSpPr>
          <p:cNvPr id="27" name="文本框 26">
            <a:extLst>
              <a:ext uri="{FF2B5EF4-FFF2-40B4-BE49-F238E27FC236}">
                <a16:creationId xmlns:a16="http://schemas.microsoft.com/office/drawing/2014/main" id="{326DFE6B-FE4B-896A-01D2-E2489FE27DB2}"/>
              </a:ext>
            </a:extLst>
          </p:cNvPr>
          <p:cNvSpPr txBox="1"/>
          <p:nvPr/>
        </p:nvSpPr>
        <p:spPr>
          <a:xfrm>
            <a:off x="6507795" y="2503956"/>
            <a:ext cx="734451" cy="923330"/>
          </a:xfrm>
          <a:prstGeom prst="rect">
            <a:avLst/>
          </a:prstGeom>
          <a:noFill/>
          <a:ln>
            <a:noFill/>
          </a:ln>
        </p:spPr>
        <p:txBody>
          <a:bodyPr wrap="square" rtlCol="0">
            <a:spAutoFit/>
          </a:bodyPr>
          <a:lstStyle/>
          <a:p>
            <a:r>
              <a:rPr lang="en-US" altLang="zh-CN" sz="5400" b="1" dirty="0">
                <a:solidFill>
                  <a:schemeClr val="tx2"/>
                </a:solidFill>
                <a:effectLst>
                  <a:outerShdw blurRad="38100" dist="38100" dir="2700000" algn="tl">
                    <a:srgbClr val="000000">
                      <a:alpha val="43137"/>
                    </a:srgbClr>
                  </a:outerShdw>
                </a:effectLst>
                <a:cs typeface="+mn-ea"/>
                <a:sym typeface="+mn-lt"/>
              </a:rPr>
              <a:t>3</a:t>
            </a:r>
            <a:endParaRPr lang="zh-CN" altLang="en-US" sz="5400" b="1" dirty="0">
              <a:solidFill>
                <a:schemeClr val="tx2"/>
              </a:solidFill>
              <a:effectLst>
                <a:outerShdw blurRad="38100" dist="38100" dir="2700000" algn="tl">
                  <a:srgbClr val="000000">
                    <a:alpha val="43137"/>
                  </a:srgbClr>
                </a:outerShdw>
              </a:effectLst>
              <a:cs typeface="+mn-ea"/>
              <a:sym typeface="+mn-lt"/>
            </a:endParaRPr>
          </a:p>
        </p:txBody>
      </p:sp>
      <p:sp>
        <p:nvSpPr>
          <p:cNvPr id="28" name="文本框 27">
            <a:extLst>
              <a:ext uri="{FF2B5EF4-FFF2-40B4-BE49-F238E27FC236}">
                <a16:creationId xmlns:a16="http://schemas.microsoft.com/office/drawing/2014/main" id="{27294A3B-5CB3-13FF-8C88-DC21C0E20C53}"/>
              </a:ext>
            </a:extLst>
          </p:cNvPr>
          <p:cNvSpPr txBox="1"/>
          <p:nvPr/>
        </p:nvSpPr>
        <p:spPr>
          <a:xfrm>
            <a:off x="3624617" y="1941268"/>
            <a:ext cx="2679468" cy="584775"/>
          </a:xfrm>
          <a:prstGeom prst="rect">
            <a:avLst/>
          </a:prstGeom>
          <a:noFill/>
        </p:spPr>
        <p:txBody>
          <a:bodyPr wrap="square" rtlCol="0">
            <a:spAutoFit/>
          </a:bodyPr>
          <a:lstStyle/>
          <a:p>
            <a:r>
              <a:rPr lang="zh-CN" altLang="en-US" sz="3200">
                <a:solidFill>
                  <a:schemeClr val="bg1"/>
                </a:solidFill>
              </a:rPr>
              <a:t>团队成员介绍</a:t>
            </a:r>
          </a:p>
        </p:txBody>
      </p:sp>
      <p:sp>
        <p:nvSpPr>
          <p:cNvPr id="29" name="文本框 28">
            <a:extLst>
              <a:ext uri="{FF2B5EF4-FFF2-40B4-BE49-F238E27FC236}">
                <a16:creationId xmlns:a16="http://schemas.microsoft.com/office/drawing/2014/main" id="{FA577E20-A680-BDB2-2E47-A212CF3BC331}"/>
              </a:ext>
            </a:extLst>
          </p:cNvPr>
          <p:cNvSpPr txBox="1"/>
          <p:nvPr/>
        </p:nvSpPr>
        <p:spPr>
          <a:xfrm>
            <a:off x="3626858" y="3866622"/>
            <a:ext cx="3615388" cy="584775"/>
          </a:xfrm>
          <a:prstGeom prst="rect">
            <a:avLst/>
          </a:prstGeom>
          <a:noFill/>
        </p:spPr>
        <p:txBody>
          <a:bodyPr wrap="square" rtlCol="0">
            <a:spAutoFit/>
          </a:bodyPr>
          <a:lstStyle/>
          <a:p>
            <a:r>
              <a:rPr lang="zh-CN" altLang="en-US" sz="3200">
                <a:solidFill>
                  <a:schemeClr val="bg1"/>
                </a:solidFill>
              </a:rPr>
              <a:t>项目背景及技术</a:t>
            </a:r>
            <a:endParaRPr lang="zh-CN" altLang="en-US" sz="3600">
              <a:solidFill>
                <a:schemeClr val="bg1"/>
              </a:solidFill>
            </a:endParaRPr>
          </a:p>
        </p:txBody>
      </p:sp>
      <p:sp>
        <p:nvSpPr>
          <p:cNvPr id="30" name="文本框 29">
            <a:extLst>
              <a:ext uri="{FF2B5EF4-FFF2-40B4-BE49-F238E27FC236}">
                <a16:creationId xmlns:a16="http://schemas.microsoft.com/office/drawing/2014/main" id="{B4A8AB08-8B5E-3B6A-49B2-7238018EA6BE}"/>
              </a:ext>
            </a:extLst>
          </p:cNvPr>
          <p:cNvSpPr txBox="1"/>
          <p:nvPr/>
        </p:nvSpPr>
        <p:spPr>
          <a:xfrm>
            <a:off x="7626600" y="2611679"/>
            <a:ext cx="1852991" cy="584775"/>
          </a:xfrm>
          <a:prstGeom prst="rect">
            <a:avLst/>
          </a:prstGeom>
          <a:noFill/>
        </p:spPr>
        <p:txBody>
          <a:bodyPr wrap="square" rtlCol="0">
            <a:spAutoFit/>
          </a:bodyPr>
          <a:lstStyle/>
          <a:p>
            <a:r>
              <a:rPr lang="zh-CN" altLang="en-US" sz="3200">
                <a:solidFill>
                  <a:schemeClr val="bg1"/>
                </a:solidFill>
              </a:rPr>
              <a:t>项目展示</a:t>
            </a:r>
            <a:endParaRPr lang="zh-CN" altLang="en-US" sz="4000">
              <a:solidFill>
                <a:schemeClr val="bg1"/>
              </a:solidFill>
            </a:endParaRPr>
          </a:p>
        </p:txBody>
      </p:sp>
      <p:sp>
        <p:nvSpPr>
          <p:cNvPr id="31" name="文本框 30">
            <a:extLst>
              <a:ext uri="{FF2B5EF4-FFF2-40B4-BE49-F238E27FC236}">
                <a16:creationId xmlns:a16="http://schemas.microsoft.com/office/drawing/2014/main" id="{A4E1DCF4-70BF-6D4B-8136-7DB986A32136}"/>
              </a:ext>
            </a:extLst>
          </p:cNvPr>
          <p:cNvSpPr txBox="1"/>
          <p:nvPr/>
        </p:nvSpPr>
        <p:spPr>
          <a:xfrm>
            <a:off x="7626600" y="4767321"/>
            <a:ext cx="3446584" cy="584775"/>
          </a:xfrm>
          <a:prstGeom prst="rect">
            <a:avLst/>
          </a:prstGeom>
          <a:noFill/>
        </p:spPr>
        <p:txBody>
          <a:bodyPr wrap="square" rtlCol="0">
            <a:spAutoFit/>
          </a:bodyPr>
          <a:lstStyle/>
          <a:p>
            <a:r>
              <a:rPr lang="zh-CN" altLang="en-US" sz="3200">
                <a:solidFill>
                  <a:schemeClr val="bg1"/>
                </a:solidFill>
              </a:rPr>
              <a:t>项目总结</a:t>
            </a:r>
            <a:endParaRPr lang="zh-CN" altLang="en-US" sz="3600">
              <a:solidFill>
                <a:schemeClr val="bg1"/>
              </a:solidFill>
            </a:endParaRPr>
          </a:p>
        </p:txBody>
      </p:sp>
    </p:spTree>
    <p:extLst>
      <p:ext uri="{BB962C8B-B14F-4D97-AF65-F5344CB8AC3E}">
        <p14:creationId xmlns:p14="http://schemas.microsoft.com/office/powerpoint/2010/main" val="202454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2DC39392-CFC6-4752-8D02-DD3969627E6D}"/>
              </a:ext>
            </a:extLst>
          </p:cNvPr>
          <p:cNvSpPr/>
          <p:nvPr/>
        </p:nvSpPr>
        <p:spPr>
          <a:xfrm>
            <a:off x="-1030146" y="4533045"/>
            <a:ext cx="15058663" cy="1231148"/>
          </a:xfrm>
          <a:custGeom>
            <a:avLst/>
            <a:gdLst>
              <a:gd name="connsiteX0" fmla="*/ 0 w 13739149"/>
              <a:gd name="connsiteY0" fmla="*/ 779736 h 2169333"/>
              <a:gd name="connsiteX1" fmla="*/ 1863524 w 13739149"/>
              <a:gd name="connsiteY1" fmla="*/ 143128 h 2169333"/>
              <a:gd name="connsiteX2" fmla="*/ 3310359 w 13739149"/>
              <a:gd name="connsiteY2" fmla="*/ 1578389 h 2169333"/>
              <a:gd name="connsiteX3" fmla="*/ 5405377 w 13739149"/>
              <a:gd name="connsiteY3" fmla="*/ 4232 h 2169333"/>
              <a:gd name="connsiteX4" fmla="*/ 8299048 w 13739149"/>
              <a:gd name="connsiteY4" fmla="*/ 2168698 h 2169333"/>
              <a:gd name="connsiteX5" fmla="*/ 11030673 w 13739149"/>
              <a:gd name="connsiteY5" fmla="*/ 247300 h 2169333"/>
              <a:gd name="connsiteX6" fmla="*/ 13739149 w 13739149"/>
              <a:gd name="connsiteY6" fmla="*/ 1856181 h 216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39149" h="2169333">
                <a:moveTo>
                  <a:pt x="0" y="779736"/>
                </a:moveTo>
                <a:cubicBezTo>
                  <a:pt x="655899" y="394877"/>
                  <a:pt x="1311798" y="10019"/>
                  <a:pt x="1863524" y="143128"/>
                </a:cubicBezTo>
                <a:cubicBezTo>
                  <a:pt x="2415250" y="276237"/>
                  <a:pt x="2720050" y="1601538"/>
                  <a:pt x="3310359" y="1578389"/>
                </a:cubicBezTo>
                <a:cubicBezTo>
                  <a:pt x="3900668" y="1555240"/>
                  <a:pt x="4573929" y="-94153"/>
                  <a:pt x="5405377" y="4232"/>
                </a:cubicBezTo>
                <a:cubicBezTo>
                  <a:pt x="6236825" y="102617"/>
                  <a:pt x="7361499" y="2128187"/>
                  <a:pt x="8299048" y="2168698"/>
                </a:cubicBezTo>
                <a:cubicBezTo>
                  <a:pt x="9236597" y="2209209"/>
                  <a:pt x="10123989" y="299386"/>
                  <a:pt x="11030673" y="247300"/>
                </a:cubicBezTo>
                <a:cubicBezTo>
                  <a:pt x="11937357" y="195214"/>
                  <a:pt x="12838253" y="1025697"/>
                  <a:pt x="13739149" y="1856181"/>
                </a:cubicBezTo>
              </a:path>
            </a:pathLst>
          </a:custGeom>
          <a:noFill/>
          <a:ln>
            <a:solidFill>
              <a:srgbClr val="3A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a:extLst>
              <a:ext uri="{FF2B5EF4-FFF2-40B4-BE49-F238E27FC236}">
                <a16:creationId xmlns:a16="http://schemas.microsoft.com/office/drawing/2014/main" id="{E60BEA62-D360-417D-A757-AF8788BC0CF9}"/>
              </a:ext>
            </a:extLst>
          </p:cNvPr>
          <p:cNvSpPr/>
          <p:nvPr/>
        </p:nvSpPr>
        <p:spPr>
          <a:xfrm flipV="1">
            <a:off x="-924045" y="3854370"/>
            <a:ext cx="15058663" cy="1664453"/>
          </a:xfrm>
          <a:custGeom>
            <a:avLst/>
            <a:gdLst>
              <a:gd name="connsiteX0" fmla="*/ 0 w 13739149"/>
              <a:gd name="connsiteY0" fmla="*/ 779736 h 2169333"/>
              <a:gd name="connsiteX1" fmla="*/ 1863524 w 13739149"/>
              <a:gd name="connsiteY1" fmla="*/ 143128 h 2169333"/>
              <a:gd name="connsiteX2" fmla="*/ 3310359 w 13739149"/>
              <a:gd name="connsiteY2" fmla="*/ 1578389 h 2169333"/>
              <a:gd name="connsiteX3" fmla="*/ 5405377 w 13739149"/>
              <a:gd name="connsiteY3" fmla="*/ 4232 h 2169333"/>
              <a:gd name="connsiteX4" fmla="*/ 8299048 w 13739149"/>
              <a:gd name="connsiteY4" fmla="*/ 2168698 h 2169333"/>
              <a:gd name="connsiteX5" fmla="*/ 11030673 w 13739149"/>
              <a:gd name="connsiteY5" fmla="*/ 247300 h 2169333"/>
              <a:gd name="connsiteX6" fmla="*/ 13739149 w 13739149"/>
              <a:gd name="connsiteY6" fmla="*/ 1856181 h 216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39149" h="2169333">
                <a:moveTo>
                  <a:pt x="0" y="779736"/>
                </a:moveTo>
                <a:cubicBezTo>
                  <a:pt x="655899" y="394877"/>
                  <a:pt x="1311798" y="10019"/>
                  <a:pt x="1863524" y="143128"/>
                </a:cubicBezTo>
                <a:cubicBezTo>
                  <a:pt x="2415250" y="276237"/>
                  <a:pt x="2720050" y="1601538"/>
                  <a:pt x="3310359" y="1578389"/>
                </a:cubicBezTo>
                <a:cubicBezTo>
                  <a:pt x="3900668" y="1555240"/>
                  <a:pt x="4573929" y="-94153"/>
                  <a:pt x="5405377" y="4232"/>
                </a:cubicBezTo>
                <a:cubicBezTo>
                  <a:pt x="6236825" y="102617"/>
                  <a:pt x="7361499" y="2128187"/>
                  <a:pt x="8299048" y="2168698"/>
                </a:cubicBezTo>
                <a:cubicBezTo>
                  <a:pt x="9236597" y="2209209"/>
                  <a:pt x="10123989" y="299386"/>
                  <a:pt x="11030673" y="247300"/>
                </a:cubicBezTo>
                <a:cubicBezTo>
                  <a:pt x="11937357" y="195214"/>
                  <a:pt x="12838253" y="1025697"/>
                  <a:pt x="13739149" y="1856181"/>
                </a:cubicBezTo>
              </a:path>
            </a:pathLst>
          </a:custGeom>
          <a:noFill/>
          <a:ln>
            <a:solidFill>
              <a:srgbClr val="FE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A367983E-468A-442E-AF98-51A91FF0E189}"/>
              </a:ext>
            </a:extLst>
          </p:cNvPr>
          <p:cNvSpPr/>
          <p:nvPr/>
        </p:nvSpPr>
        <p:spPr>
          <a:xfrm>
            <a:off x="4400911" y="1172871"/>
            <a:ext cx="3390179" cy="4737561"/>
          </a:xfrm>
          <a:prstGeom prst="roundRect">
            <a:avLst>
              <a:gd name="adj" fmla="val 0"/>
            </a:avLst>
          </a:prstGeom>
          <a:solidFill>
            <a:schemeClr val="bg1"/>
          </a:solidFill>
          <a:ln>
            <a:solidFill>
              <a:schemeClr val="bg1">
                <a:lumMod val="85000"/>
                <a:alpha val="74000"/>
              </a:schemeClr>
            </a:solidFill>
          </a:ln>
          <a:effectLst>
            <a:outerShdw blurRad="812800" dist="342900" dir="5100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a:extLst>
              <a:ext uri="{FF2B5EF4-FFF2-40B4-BE49-F238E27FC236}">
                <a16:creationId xmlns:a16="http://schemas.microsoft.com/office/drawing/2014/main" id="{6DBF93B2-0BA6-4E26-A70C-2D24DF5B58E3}"/>
              </a:ext>
            </a:extLst>
          </p:cNvPr>
          <p:cNvSpPr/>
          <p:nvPr/>
        </p:nvSpPr>
        <p:spPr>
          <a:xfrm>
            <a:off x="2442258" y="4074289"/>
            <a:ext cx="458756" cy="458756"/>
          </a:xfrm>
          <a:prstGeom prst="ellipse">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A973802B-A18A-49DC-95B3-18C0227E2F3F}"/>
              </a:ext>
            </a:extLst>
          </p:cNvPr>
          <p:cNvSpPr/>
          <p:nvPr/>
        </p:nvSpPr>
        <p:spPr>
          <a:xfrm>
            <a:off x="9931078" y="4689863"/>
            <a:ext cx="458756" cy="458756"/>
          </a:xfrm>
          <a:prstGeom prst="ellipse">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0419724A-3B3F-4850-8BB8-9C048F5AA770}"/>
              </a:ext>
            </a:extLst>
          </p:cNvPr>
          <p:cNvSpPr/>
          <p:nvPr/>
        </p:nvSpPr>
        <p:spPr>
          <a:xfrm>
            <a:off x="5680502" y="1574867"/>
            <a:ext cx="830996" cy="830996"/>
          </a:xfrm>
          <a:prstGeom prst="ellipse">
            <a:avLst/>
          </a:pr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488334E7-473E-4E3C-BB64-685B1CCD896C}"/>
              </a:ext>
            </a:extLst>
          </p:cNvPr>
          <p:cNvSpPr/>
          <p:nvPr/>
        </p:nvSpPr>
        <p:spPr>
          <a:xfrm>
            <a:off x="4400910" y="5148619"/>
            <a:ext cx="3390179" cy="788119"/>
          </a:xfrm>
          <a:prstGeom prst="roundRect">
            <a:avLst>
              <a:gd name="adj" fmla="val 0"/>
            </a:avLst>
          </a:prstGeom>
          <a:solidFill>
            <a:srgbClr val="3A4161"/>
          </a:solidFill>
          <a:ln>
            <a:noFill/>
          </a:ln>
          <a:effectLst>
            <a:outerShdw blurRad="812800" dist="342900" dir="5100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531AA8D1-0C58-4C71-9E20-460B65F80F8D}"/>
              </a:ext>
            </a:extLst>
          </p:cNvPr>
          <p:cNvSpPr txBox="1"/>
          <p:nvPr/>
        </p:nvSpPr>
        <p:spPr>
          <a:xfrm>
            <a:off x="4769251" y="3876493"/>
            <a:ext cx="2695406" cy="830997"/>
          </a:xfrm>
          <a:prstGeom prst="rect">
            <a:avLst/>
          </a:prstGeom>
          <a:noFill/>
        </p:spPr>
        <p:txBody>
          <a:bodyPr wrap="square" rtlCol="0">
            <a:spAutoFit/>
          </a:bodyPr>
          <a:lstStyle/>
          <a:p>
            <a:r>
              <a:rPr lang="zh-CN" altLang="en-US" sz="4800" b="1">
                <a:solidFill>
                  <a:srgbClr val="3A4161"/>
                </a:solidFill>
                <a:cs typeface="+mn-ea"/>
                <a:sym typeface="+mn-lt"/>
              </a:rPr>
              <a:t>成员介绍</a:t>
            </a:r>
            <a:endParaRPr lang="zh-CN" altLang="en-US" sz="4800" b="1" dirty="0">
              <a:solidFill>
                <a:srgbClr val="3A4161"/>
              </a:solidFill>
              <a:cs typeface="+mn-ea"/>
              <a:sym typeface="+mn-lt"/>
            </a:endParaRPr>
          </a:p>
        </p:txBody>
      </p:sp>
      <p:sp>
        <p:nvSpPr>
          <p:cNvPr id="13" name="文本框 12">
            <a:extLst>
              <a:ext uri="{FF2B5EF4-FFF2-40B4-BE49-F238E27FC236}">
                <a16:creationId xmlns:a16="http://schemas.microsoft.com/office/drawing/2014/main" id="{E92D8329-6EF2-464C-8387-15C71A947A3A}"/>
              </a:ext>
            </a:extLst>
          </p:cNvPr>
          <p:cNvSpPr txBox="1"/>
          <p:nvPr/>
        </p:nvSpPr>
        <p:spPr>
          <a:xfrm>
            <a:off x="4915179" y="2841912"/>
            <a:ext cx="2422861" cy="707886"/>
          </a:xfrm>
          <a:prstGeom prst="rect">
            <a:avLst/>
          </a:prstGeom>
          <a:noFill/>
        </p:spPr>
        <p:txBody>
          <a:bodyPr wrap="square" rtlCol="0">
            <a:spAutoFit/>
          </a:bodyPr>
          <a:lstStyle/>
          <a:p>
            <a:pPr algn="ctr"/>
            <a:r>
              <a:rPr lang="en-US" altLang="zh-CN" sz="4000" b="1" dirty="0">
                <a:solidFill>
                  <a:srgbClr val="3A4161"/>
                </a:solidFill>
                <a:cs typeface="+mn-ea"/>
                <a:sym typeface="+mn-lt"/>
              </a:rPr>
              <a:t>PART.01</a:t>
            </a:r>
            <a:endParaRPr lang="zh-CN" altLang="en-US" sz="4000" b="1" dirty="0">
              <a:solidFill>
                <a:srgbClr val="3A4161"/>
              </a:solidFill>
              <a:cs typeface="+mn-ea"/>
              <a:sym typeface="+mn-lt"/>
            </a:endParaRPr>
          </a:p>
        </p:txBody>
      </p:sp>
      <p:cxnSp>
        <p:nvCxnSpPr>
          <p:cNvPr id="15" name="直接连接符 14">
            <a:extLst>
              <a:ext uri="{FF2B5EF4-FFF2-40B4-BE49-F238E27FC236}">
                <a16:creationId xmlns:a16="http://schemas.microsoft.com/office/drawing/2014/main" id="{2647724F-C9FE-4E9B-8D8D-7CEADCD44C49}"/>
              </a:ext>
            </a:extLst>
          </p:cNvPr>
          <p:cNvCxnSpPr/>
          <p:nvPr/>
        </p:nvCxnSpPr>
        <p:spPr>
          <a:xfrm>
            <a:off x="5614430" y="3703629"/>
            <a:ext cx="1024360" cy="0"/>
          </a:xfrm>
          <a:prstGeom prst="line">
            <a:avLst/>
          </a:prstGeom>
          <a:ln>
            <a:solidFill>
              <a:srgbClr val="3A4161"/>
            </a:solidFill>
          </a:ln>
        </p:spPr>
        <p:style>
          <a:lnRef idx="1">
            <a:schemeClr val="accent1"/>
          </a:lnRef>
          <a:fillRef idx="0">
            <a:schemeClr val="accent1"/>
          </a:fillRef>
          <a:effectRef idx="0">
            <a:schemeClr val="accent1"/>
          </a:effectRef>
          <a:fontRef idx="minor">
            <a:schemeClr val="tx1"/>
          </a:fontRef>
        </p:style>
      </p:cxnSp>
      <p:sp>
        <p:nvSpPr>
          <p:cNvPr id="16" name="alarm-bell_72693">
            <a:extLst>
              <a:ext uri="{FF2B5EF4-FFF2-40B4-BE49-F238E27FC236}">
                <a16:creationId xmlns:a16="http://schemas.microsoft.com/office/drawing/2014/main" id="{C0D2C9E4-C650-41CC-A75B-616F01640B59}"/>
              </a:ext>
            </a:extLst>
          </p:cNvPr>
          <p:cNvSpPr>
            <a:spLocks noChangeAspect="1"/>
          </p:cNvSpPr>
          <p:nvPr/>
        </p:nvSpPr>
        <p:spPr bwMode="auto">
          <a:xfrm>
            <a:off x="5959192" y="1837944"/>
            <a:ext cx="273615" cy="30484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585" h="607851">
                <a:moveTo>
                  <a:pt x="205579" y="557256"/>
                </a:moveTo>
                <a:cubicBezTo>
                  <a:pt x="226318" y="557852"/>
                  <a:pt x="248697" y="558150"/>
                  <a:pt x="272793" y="558150"/>
                </a:cubicBezTo>
                <a:cubicBezTo>
                  <a:pt x="296888" y="558150"/>
                  <a:pt x="319268" y="557852"/>
                  <a:pt x="340006" y="557256"/>
                </a:cubicBezTo>
                <a:cubicBezTo>
                  <a:pt x="331651" y="586465"/>
                  <a:pt x="304721" y="607851"/>
                  <a:pt x="272793" y="607851"/>
                </a:cubicBezTo>
                <a:cubicBezTo>
                  <a:pt x="240864" y="607851"/>
                  <a:pt x="213934" y="586465"/>
                  <a:pt x="205579" y="557256"/>
                </a:cubicBezTo>
                <a:close/>
                <a:moveTo>
                  <a:pt x="272793" y="0"/>
                </a:moveTo>
                <a:cubicBezTo>
                  <a:pt x="376035" y="0"/>
                  <a:pt x="459733" y="117091"/>
                  <a:pt x="459733" y="261443"/>
                </a:cubicBezTo>
                <a:cubicBezTo>
                  <a:pt x="459733" y="405870"/>
                  <a:pt x="746110" y="522961"/>
                  <a:pt x="272793" y="522961"/>
                </a:cubicBezTo>
                <a:cubicBezTo>
                  <a:pt x="-200525" y="522961"/>
                  <a:pt x="85852" y="405870"/>
                  <a:pt x="85852" y="261443"/>
                </a:cubicBezTo>
                <a:cubicBezTo>
                  <a:pt x="85852" y="117091"/>
                  <a:pt x="169550" y="0"/>
                  <a:pt x="272793" y="0"/>
                </a:cubicBez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53928681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2DC39392-CFC6-4752-8D02-DD3969627E6D}"/>
              </a:ext>
            </a:extLst>
          </p:cNvPr>
          <p:cNvSpPr/>
          <p:nvPr/>
        </p:nvSpPr>
        <p:spPr>
          <a:xfrm>
            <a:off x="-1030146" y="4533045"/>
            <a:ext cx="15058663" cy="1231148"/>
          </a:xfrm>
          <a:custGeom>
            <a:avLst/>
            <a:gdLst>
              <a:gd name="connsiteX0" fmla="*/ 0 w 13739149"/>
              <a:gd name="connsiteY0" fmla="*/ 779736 h 2169333"/>
              <a:gd name="connsiteX1" fmla="*/ 1863524 w 13739149"/>
              <a:gd name="connsiteY1" fmla="*/ 143128 h 2169333"/>
              <a:gd name="connsiteX2" fmla="*/ 3310359 w 13739149"/>
              <a:gd name="connsiteY2" fmla="*/ 1578389 h 2169333"/>
              <a:gd name="connsiteX3" fmla="*/ 5405377 w 13739149"/>
              <a:gd name="connsiteY3" fmla="*/ 4232 h 2169333"/>
              <a:gd name="connsiteX4" fmla="*/ 8299048 w 13739149"/>
              <a:gd name="connsiteY4" fmla="*/ 2168698 h 2169333"/>
              <a:gd name="connsiteX5" fmla="*/ 11030673 w 13739149"/>
              <a:gd name="connsiteY5" fmla="*/ 247300 h 2169333"/>
              <a:gd name="connsiteX6" fmla="*/ 13739149 w 13739149"/>
              <a:gd name="connsiteY6" fmla="*/ 1856181 h 216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39149" h="2169333">
                <a:moveTo>
                  <a:pt x="0" y="779736"/>
                </a:moveTo>
                <a:cubicBezTo>
                  <a:pt x="655899" y="394877"/>
                  <a:pt x="1311798" y="10019"/>
                  <a:pt x="1863524" y="143128"/>
                </a:cubicBezTo>
                <a:cubicBezTo>
                  <a:pt x="2415250" y="276237"/>
                  <a:pt x="2720050" y="1601538"/>
                  <a:pt x="3310359" y="1578389"/>
                </a:cubicBezTo>
                <a:cubicBezTo>
                  <a:pt x="3900668" y="1555240"/>
                  <a:pt x="4573929" y="-94153"/>
                  <a:pt x="5405377" y="4232"/>
                </a:cubicBezTo>
                <a:cubicBezTo>
                  <a:pt x="6236825" y="102617"/>
                  <a:pt x="7361499" y="2128187"/>
                  <a:pt x="8299048" y="2168698"/>
                </a:cubicBezTo>
                <a:cubicBezTo>
                  <a:pt x="9236597" y="2209209"/>
                  <a:pt x="10123989" y="299386"/>
                  <a:pt x="11030673" y="247300"/>
                </a:cubicBezTo>
                <a:cubicBezTo>
                  <a:pt x="11937357" y="195214"/>
                  <a:pt x="12838253" y="1025697"/>
                  <a:pt x="13739149" y="1856181"/>
                </a:cubicBezTo>
              </a:path>
            </a:pathLst>
          </a:custGeom>
          <a:noFill/>
          <a:ln>
            <a:solidFill>
              <a:srgbClr val="3A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a:extLst>
              <a:ext uri="{FF2B5EF4-FFF2-40B4-BE49-F238E27FC236}">
                <a16:creationId xmlns:a16="http://schemas.microsoft.com/office/drawing/2014/main" id="{E60BEA62-D360-417D-A757-AF8788BC0CF9}"/>
              </a:ext>
            </a:extLst>
          </p:cNvPr>
          <p:cNvSpPr/>
          <p:nvPr/>
        </p:nvSpPr>
        <p:spPr>
          <a:xfrm flipV="1">
            <a:off x="-924045" y="3854370"/>
            <a:ext cx="15058663" cy="1664453"/>
          </a:xfrm>
          <a:custGeom>
            <a:avLst/>
            <a:gdLst>
              <a:gd name="connsiteX0" fmla="*/ 0 w 13739149"/>
              <a:gd name="connsiteY0" fmla="*/ 779736 h 2169333"/>
              <a:gd name="connsiteX1" fmla="*/ 1863524 w 13739149"/>
              <a:gd name="connsiteY1" fmla="*/ 143128 h 2169333"/>
              <a:gd name="connsiteX2" fmla="*/ 3310359 w 13739149"/>
              <a:gd name="connsiteY2" fmla="*/ 1578389 h 2169333"/>
              <a:gd name="connsiteX3" fmla="*/ 5405377 w 13739149"/>
              <a:gd name="connsiteY3" fmla="*/ 4232 h 2169333"/>
              <a:gd name="connsiteX4" fmla="*/ 8299048 w 13739149"/>
              <a:gd name="connsiteY4" fmla="*/ 2168698 h 2169333"/>
              <a:gd name="connsiteX5" fmla="*/ 11030673 w 13739149"/>
              <a:gd name="connsiteY5" fmla="*/ 247300 h 2169333"/>
              <a:gd name="connsiteX6" fmla="*/ 13739149 w 13739149"/>
              <a:gd name="connsiteY6" fmla="*/ 1856181 h 216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39149" h="2169333">
                <a:moveTo>
                  <a:pt x="0" y="779736"/>
                </a:moveTo>
                <a:cubicBezTo>
                  <a:pt x="655899" y="394877"/>
                  <a:pt x="1311798" y="10019"/>
                  <a:pt x="1863524" y="143128"/>
                </a:cubicBezTo>
                <a:cubicBezTo>
                  <a:pt x="2415250" y="276237"/>
                  <a:pt x="2720050" y="1601538"/>
                  <a:pt x="3310359" y="1578389"/>
                </a:cubicBezTo>
                <a:cubicBezTo>
                  <a:pt x="3900668" y="1555240"/>
                  <a:pt x="4573929" y="-94153"/>
                  <a:pt x="5405377" y="4232"/>
                </a:cubicBezTo>
                <a:cubicBezTo>
                  <a:pt x="6236825" y="102617"/>
                  <a:pt x="7361499" y="2128187"/>
                  <a:pt x="8299048" y="2168698"/>
                </a:cubicBezTo>
                <a:cubicBezTo>
                  <a:pt x="9236597" y="2209209"/>
                  <a:pt x="10123989" y="299386"/>
                  <a:pt x="11030673" y="247300"/>
                </a:cubicBezTo>
                <a:cubicBezTo>
                  <a:pt x="11937357" y="195214"/>
                  <a:pt x="12838253" y="1025697"/>
                  <a:pt x="13739149" y="1856181"/>
                </a:cubicBezTo>
              </a:path>
            </a:pathLst>
          </a:custGeom>
          <a:noFill/>
          <a:ln>
            <a:solidFill>
              <a:srgbClr val="FE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A367983E-468A-442E-AF98-51A91FF0E189}"/>
              </a:ext>
            </a:extLst>
          </p:cNvPr>
          <p:cNvSpPr/>
          <p:nvPr/>
        </p:nvSpPr>
        <p:spPr>
          <a:xfrm>
            <a:off x="4400911" y="1172871"/>
            <a:ext cx="3390179" cy="4737561"/>
          </a:xfrm>
          <a:prstGeom prst="roundRect">
            <a:avLst>
              <a:gd name="adj" fmla="val 0"/>
            </a:avLst>
          </a:prstGeom>
          <a:solidFill>
            <a:schemeClr val="bg1"/>
          </a:solidFill>
          <a:ln>
            <a:solidFill>
              <a:schemeClr val="bg1">
                <a:lumMod val="85000"/>
                <a:alpha val="74000"/>
              </a:schemeClr>
            </a:solidFill>
          </a:ln>
          <a:effectLst>
            <a:outerShdw blurRad="812800" dist="342900" dir="5100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a:extLst>
              <a:ext uri="{FF2B5EF4-FFF2-40B4-BE49-F238E27FC236}">
                <a16:creationId xmlns:a16="http://schemas.microsoft.com/office/drawing/2014/main" id="{6DBF93B2-0BA6-4E26-A70C-2D24DF5B58E3}"/>
              </a:ext>
            </a:extLst>
          </p:cNvPr>
          <p:cNvSpPr/>
          <p:nvPr/>
        </p:nvSpPr>
        <p:spPr>
          <a:xfrm>
            <a:off x="2442258" y="4074289"/>
            <a:ext cx="458756" cy="458756"/>
          </a:xfrm>
          <a:prstGeom prst="ellipse">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A973802B-A18A-49DC-95B3-18C0227E2F3F}"/>
              </a:ext>
            </a:extLst>
          </p:cNvPr>
          <p:cNvSpPr/>
          <p:nvPr/>
        </p:nvSpPr>
        <p:spPr>
          <a:xfrm>
            <a:off x="9931078" y="4689863"/>
            <a:ext cx="458756" cy="458756"/>
          </a:xfrm>
          <a:prstGeom prst="ellipse">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0419724A-3B3F-4850-8BB8-9C048F5AA770}"/>
              </a:ext>
            </a:extLst>
          </p:cNvPr>
          <p:cNvSpPr/>
          <p:nvPr/>
        </p:nvSpPr>
        <p:spPr>
          <a:xfrm>
            <a:off x="5680502" y="1574867"/>
            <a:ext cx="830996" cy="830996"/>
          </a:xfrm>
          <a:prstGeom prst="ellipse">
            <a:avLst/>
          </a:pr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488334E7-473E-4E3C-BB64-685B1CCD896C}"/>
              </a:ext>
            </a:extLst>
          </p:cNvPr>
          <p:cNvSpPr/>
          <p:nvPr/>
        </p:nvSpPr>
        <p:spPr>
          <a:xfrm>
            <a:off x="4400910" y="5148619"/>
            <a:ext cx="3390179" cy="788119"/>
          </a:xfrm>
          <a:prstGeom prst="roundRect">
            <a:avLst>
              <a:gd name="adj" fmla="val 0"/>
            </a:avLst>
          </a:prstGeom>
          <a:solidFill>
            <a:srgbClr val="3A4161"/>
          </a:solidFill>
          <a:ln>
            <a:noFill/>
          </a:ln>
          <a:effectLst>
            <a:outerShdw blurRad="812800" dist="342900" dir="5100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531AA8D1-0C58-4C71-9E20-460B65F80F8D}"/>
              </a:ext>
            </a:extLst>
          </p:cNvPr>
          <p:cNvSpPr txBox="1"/>
          <p:nvPr/>
        </p:nvSpPr>
        <p:spPr>
          <a:xfrm>
            <a:off x="4563921" y="3945001"/>
            <a:ext cx="3390180" cy="830997"/>
          </a:xfrm>
          <a:prstGeom prst="rect">
            <a:avLst/>
          </a:prstGeom>
          <a:noFill/>
        </p:spPr>
        <p:txBody>
          <a:bodyPr wrap="square" rtlCol="0">
            <a:spAutoFit/>
          </a:bodyPr>
          <a:lstStyle/>
          <a:p>
            <a:r>
              <a:rPr lang="zh-CN" altLang="en-US" sz="4800" b="1">
                <a:solidFill>
                  <a:srgbClr val="3A4161"/>
                </a:solidFill>
                <a:cs typeface="+mn-ea"/>
                <a:sym typeface="+mn-lt"/>
              </a:rPr>
              <a:t>背景及技术</a:t>
            </a:r>
            <a:endParaRPr lang="zh-CN" altLang="en-US" sz="4800" b="1" dirty="0">
              <a:solidFill>
                <a:srgbClr val="3A4161"/>
              </a:solidFill>
              <a:cs typeface="+mn-ea"/>
              <a:sym typeface="+mn-lt"/>
            </a:endParaRPr>
          </a:p>
        </p:txBody>
      </p:sp>
      <p:sp>
        <p:nvSpPr>
          <p:cNvPr id="13" name="文本框 12">
            <a:extLst>
              <a:ext uri="{FF2B5EF4-FFF2-40B4-BE49-F238E27FC236}">
                <a16:creationId xmlns:a16="http://schemas.microsoft.com/office/drawing/2014/main" id="{E92D8329-6EF2-464C-8387-15C71A947A3A}"/>
              </a:ext>
            </a:extLst>
          </p:cNvPr>
          <p:cNvSpPr txBox="1"/>
          <p:nvPr/>
        </p:nvSpPr>
        <p:spPr>
          <a:xfrm>
            <a:off x="4915179" y="2841912"/>
            <a:ext cx="2422861" cy="707886"/>
          </a:xfrm>
          <a:prstGeom prst="rect">
            <a:avLst/>
          </a:prstGeom>
          <a:noFill/>
        </p:spPr>
        <p:txBody>
          <a:bodyPr wrap="square" rtlCol="0">
            <a:spAutoFit/>
          </a:bodyPr>
          <a:lstStyle/>
          <a:p>
            <a:pPr algn="ctr"/>
            <a:r>
              <a:rPr lang="en-US" altLang="zh-CN" sz="4000" b="1">
                <a:solidFill>
                  <a:srgbClr val="3A4161"/>
                </a:solidFill>
                <a:cs typeface="+mn-ea"/>
                <a:sym typeface="+mn-lt"/>
              </a:rPr>
              <a:t>PART.</a:t>
            </a:r>
            <a:r>
              <a:rPr lang="en-US" altLang="zh-CN" sz="4000">
                <a:sym typeface="+mn-lt"/>
              </a:rPr>
              <a:t> </a:t>
            </a:r>
            <a:r>
              <a:rPr lang="en-US" altLang="zh-CN" sz="4000" b="1">
                <a:solidFill>
                  <a:srgbClr val="3A4161"/>
                </a:solidFill>
                <a:cs typeface="+mn-ea"/>
                <a:sym typeface="+mn-lt"/>
              </a:rPr>
              <a:t>02</a:t>
            </a:r>
            <a:endParaRPr lang="zh-CN" altLang="en-US" sz="4000" b="1" dirty="0">
              <a:solidFill>
                <a:srgbClr val="3A4161"/>
              </a:solidFill>
              <a:cs typeface="+mn-ea"/>
              <a:sym typeface="+mn-lt"/>
            </a:endParaRPr>
          </a:p>
        </p:txBody>
      </p:sp>
      <p:cxnSp>
        <p:nvCxnSpPr>
          <p:cNvPr id="15" name="直接连接符 14">
            <a:extLst>
              <a:ext uri="{FF2B5EF4-FFF2-40B4-BE49-F238E27FC236}">
                <a16:creationId xmlns:a16="http://schemas.microsoft.com/office/drawing/2014/main" id="{2647724F-C9FE-4E9B-8D8D-7CEADCD44C49}"/>
              </a:ext>
            </a:extLst>
          </p:cNvPr>
          <p:cNvCxnSpPr/>
          <p:nvPr/>
        </p:nvCxnSpPr>
        <p:spPr>
          <a:xfrm>
            <a:off x="5614430" y="3703629"/>
            <a:ext cx="1024360" cy="0"/>
          </a:xfrm>
          <a:prstGeom prst="line">
            <a:avLst/>
          </a:prstGeom>
          <a:ln>
            <a:solidFill>
              <a:srgbClr val="3A4161"/>
            </a:solidFill>
          </a:ln>
        </p:spPr>
        <p:style>
          <a:lnRef idx="1">
            <a:schemeClr val="accent1"/>
          </a:lnRef>
          <a:fillRef idx="0">
            <a:schemeClr val="accent1"/>
          </a:fillRef>
          <a:effectRef idx="0">
            <a:schemeClr val="accent1"/>
          </a:effectRef>
          <a:fontRef idx="minor">
            <a:schemeClr val="tx1"/>
          </a:fontRef>
        </p:style>
      </p:cxnSp>
      <p:sp>
        <p:nvSpPr>
          <p:cNvPr id="16" name="alarm-bell_72693">
            <a:extLst>
              <a:ext uri="{FF2B5EF4-FFF2-40B4-BE49-F238E27FC236}">
                <a16:creationId xmlns:a16="http://schemas.microsoft.com/office/drawing/2014/main" id="{C0D2C9E4-C650-41CC-A75B-616F01640B59}"/>
              </a:ext>
            </a:extLst>
          </p:cNvPr>
          <p:cNvSpPr>
            <a:spLocks noChangeAspect="1"/>
          </p:cNvSpPr>
          <p:nvPr/>
        </p:nvSpPr>
        <p:spPr bwMode="auto">
          <a:xfrm>
            <a:off x="5959192" y="1837944"/>
            <a:ext cx="273615" cy="30484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585" h="607851">
                <a:moveTo>
                  <a:pt x="205579" y="557256"/>
                </a:moveTo>
                <a:cubicBezTo>
                  <a:pt x="226318" y="557852"/>
                  <a:pt x="248697" y="558150"/>
                  <a:pt x="272793" y="558150"/>
                </a:cubicBezTo>
                <a:cubicBezTo>
                  <a:pt x="296888" y="558150"/>
                  <a:pt x="319268" y="557852"/>
                  <a:pt x="340006" y="557256"/>
                </a:cubicBezTo>
                <a:cubicBezTo>
                  <a:pt x="331651" y="586465"/>
                  <a:pt x="304721" y="607851"/>
                  <a:pt x="272793" y="607851"/>
                </a:cubicBezTo>
                <a:cubicBezTo>
                  <a:pt x="240864" y="607851"/>
                  <a:pt x="213934" y="586465"/>
                  <a:pt x="205579" y="557256"/>
                </a:cubicBezTo>
                <a:close/>
                <a:moveTo>
                  <a:pt x="272793" y="0"/>
                </a:moveTo>
                <a:cubicBezTo>
                  <a:pt x="376035" y="0"/>
                  <a:pt x="459733" y="117091"/>
                  <a:pt x="459733" y="261443"/>
                </a:cubicBezTo>
                <a:cubicBezTo>
                  <a:pt x="459733" y="405870"/>
                  <a:pt x="746110" y="522961"/>
                  <a:pt x="272793" y="522961"/>
                </a:cubicBezTo>
                <a:cubicBezTo>
                  <a:pt x="-200525" y="522961"/>
                  <a:pt x="85852" y="405870"/>
                  <a:pt x="85852" y="261443"/>
                </a:cubicBezTo>
                <a:cubicBezTo>
                  <a:pt x="85852" y="117091"/>
                  <a:pt x="169550" y="0"/>
                  <a:pt x="272793" y="0"/>
                </a:cubicBez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245263361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šḻïḑê">
            <a:extLst>
              <a:ext uri="{FF2B5EF4-FFF2-40B4-BE49-F238E27FC236}">
                <a16:creationId xmlns:a16="http://schemas.microsoft.com/office/drawing/2014/main" id="{29E1AC47-1A80-4BBC-8F38-91255C55C2D4}"/>
              </a:ext>
            </a:extLst>
          </p:cNvPr>
          <p:cNvSpPr/>
          <p:nvPr/>
        </p:nvSpPr>
        <p:spPr>
          <a:xfrm>
            <a:off x="2891282" y="1532402"/>
            <a:ext cx="810680" cy="810680"/>
          </a:xfrm>
          <a:prstGeom prst="diamond">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cs typeface="+mn-ea"/>
              <a:sym typeface="+mn-lt"/>
            </a:endParaRPr>
          </a:p>
        </p:txBody>
      </p:sp>
      <p:sp>
        <p:nvSpPr>
          <p:cNvPr id="8" name="íṣḻíḓé">
            <a:extLst>
              <a:ext uri="{FF2B5EF4-FFF2-40B4-BE49-F238E27FC236}">
                <a16:creationId xmlns:a16="http://schemas.microsoft.com/office/drawing/2014/main" id="{1E2495B6-B0F4-45F6-854C-80FFE19A7EE2}"/>
              </a:ext>
            </a:extLst>
          </p:cNvPr>
          <p:cNvSpPr/>
          <p:nvPr/>
        </p:nvSpPr>
        <p:spPr>
          <a:xfrm>
            <a:off x="5250636" y="1544320"/>
            <a:ext cx="810680" cy="810680"/>
          </a:xfrm>
          <a:prstGeom prst="diamond">
            <a:avLst/>
          </a:pr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cs typeface="+mn-ea"/>
              <a:sym typeface="+mn-lt"/>
            </a:endParaRPr>
          </a:p>
        </p:txBody>
      </p:sp>
      <p:sp>
        <p:nvSpPr>
          <p:cNvPr id="9" name="îšḻíďe">
            <a:extLst>
              <a:ext uri="{FF2B5EF4-FFF2-40B4-BE49-F238E27FC236}">
                <a16:creationId xmlns:a16="http://schemas.microsoft.com/office/drawing/2014/main" id="{72BE1513-F0BB-4849-B56F-5C657FEE89B0}"/>
              </a:ext>
            </a:extLst>
          </p:cNvPr>
          <p:cNvSpPr/>
          <p:nvPr/>
        </p:nvSpPr>
        <p:spPr>
          <a:xfrm>
            <a:off x="7609990" y="1544320"/>
            <a:ext cx="810680" cy="810680"/>
          </a:xfrm>
          <a:prstGeom prst="diamond">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cs typeface="+mn-ea"/>
              <a:sym typeface="+mn-lt"/>
            </a:endParaRPr>
          </a:p>
        </p:txBody>
      </p:sp>
      <p:sp>
        <p:nvSpPr>
          <p:cNvPr id="10" name="iṩ1iḑé">
            <a:extLst>
              <a:ext uri="{FF2B5EF4-FFF2-40B4-BE49-F238E27FC236}">
                <a16:creationId xmlns:a16="http://schemas.microsoft.com/office/drawing/2014/main" id="{13DA4711-4B5B-4582-82FE-722E98B33BDC}"/>
              </a:ext>
            </a:extLst>
          </p:cNvPr>
          <p:cNvSpPr/>
          <p:nvPr/>
        </p:nvSpPr>
        <p:spPr>
          <a:xfrm>
            <a:off x="1541677" y="2174711"/>
            <a:ext cx="8751358" cy="2031717"/>
          </a:xfrm>
          <a:custGeom>
            <a:avLst/>
            <a:gdLst>
              <a:gd name="connsiteX0" fmla="*/ 12993692 w 13841163"/>
              <a:gd name="connsiteY0" fmla="*/ 1881977 h 3576917"/>
              <a:gd name="connsiteX1" fmla="*/ 13841163 w 13841163"/>
              <a:gd name="connsiteY1" fmla="*/ 2729448 h 3576917"/>
              <a:gd name="connsiteX2" fmla="*/ 12993692 w 13841163"/>
              <a:gd name="connsiteY2" fmla="*/ 3576917 h 3576917"/>
              <a:gd name="connsiteX3" fmla="*/ 12146222 w 13841163"/>
              <a:gd name="connsiteY3" fmla="*/ 2729448 h 3576917"/>
              <a:gd name="connsiteX4" fmla="*/ 11126356 w 13841163"/>
              <a:gd name="connsiteY4" fmla="*/ 1881977 h 3576917"/>
              <a:gd name="connsiteX5" fmla="*/ 11973826 w 13841163"/>
              <a:gd name="connsiteY5" fmla="*/ 2729448 h 3576917"/>
              <a:gd name="connsiteX6" fmla="*/ 11126356 w 13841163"/>
              <a:gd name="connsiteY6" fmla="*/ 3576917 h 3576917"/>
              <a:gd name="connsiteX7" fmla="*/ 10278885 w 13841163"/>
              <a:gd name="connsiteY7" fmla="*/ 2729448 h 3576917"/>
              <a:gd name="connsiteX8" fmla="*/ 9259019 w 13841163"/>
              <a:gd name="connsiteY8" fmla="*/ 1881977 h 3576917"/>
              <a:gd name="connsiteX9" fmla="*/ 10106489 w 13841163"/>
              <a:gd name="connsiteY9" fmla="*/ 2729448 h 3576917"/>
              <a:gd name="connsiteX10" fmla="*/ 9259019 w 13841163"/>
              <a:gd name="connsiteY10" fmla="*/ 3576917 h 3576917"/>
              <a:gd name="connsiteX11" fmla="*/ 8411548 w 13841163"/>
              <a:gd name="connsiteY11" fmla="*/ 2729448 h 3576917"/>
              <a:gd name="connsiteX12" fmla="*/ 7391680 w 13841163"/>
              <a:gd name="connsiteY12" fmla="*/ 1881977 h 3576917"/>
              <a:gd name="connsiteX13" fmla="*/ 8239152 w 13841163"/>
              <a:gd name="connsiteY13" fmla="*/ 2729448 h 3576917"/>
              <a:gd name="connsiteX14" fmla="*/ 7391680 w 13841163"/>
              <a:gd name="connsiteY14" fmla="*/ 3576917 h 3576917"/>
              <a:gd name="connsiteX15" fmla="*/ 6544211 w 13841163"/>
              <a:gd name="connsiteY15" fmla="*/ 2729448 h 3576917"/>
              <a:gd name="connsiteX16" fmla="*/ 5524347 w 13841163"/>
              <a:gd name="connsiteY16" fmla="*/ 1881977 h 3576917"/>
              <a:gd name="connsiteX17" fmla="*/ 6371818 w 13841163"/>
              <a:gd name="connsiteY17" fmla="*/ 2729448 h 3576917"/>
              <a:gd name="connsiteX18" fmla="*/ 5524347 w 13841163"/>
              <a:gd name="connsiteY18" fmla="*/ 3576917 h 3576917"/>
              <a:gd name="connsiteX19" fmla="*/ 4676878 w 13841163"/>
              <a:gd name="connsiteY19" fmla="*/ 2729448 h 3576917"/>
              <a:gd name="connsiteX20" fmla="*/ 3657011 w 13841163"/>
              <a:gd name="connsiteY20" fmla="*/ 1881977 h 3576917"/>
              <a:gd name="connsiteX21" fmla="*/ 4504481 w 13841163"/>
              <a:gd name="connsiteY21" fmla="*/ 2729448 h 3576917"/>
              <a:gd name="connsiteX22" fmla="*/ 3657011 w 13841163"/>
              <a:gd name="connsiteY22" fmla="*/ 3576917 h 3576917"/>
              <a:gd name="connsiteX23" fmla="*/ 2809539 w 13841163"/>
              <a:gd name="connsiteY23" fmla="*/ 2729448 h 3576917"/>
              <a:gd name="connsiteX24" fmla="*/ 1789674 w 13841163"/>
              <a:gd name="connsiteY24" fmla="*/ 1881977 h 3576917"/>
              <a:gd name="connsiteX25" fmla="*/ 2637143 w 13841163"/>
              <a:gd name="connsiteY25" fmla="*/ 2729448 h 3576917"/>
              <a:gd name="connsiteX26" fmla="*/ 1789674 w 13841163"/>
              <a:gd name="connsiteY26" fmla="*/ 3576917 h 3576917"/>
              <a:gd name="connsiteX27" fmla="*/ 942203 w 13841163"/>
              <a:gd name="connsiteY27" fmla="*/ 2729448 h 3576917"/>
              <a:gd name="connsiteX28" fmla="*/ 12051489 w 13841163"/>
              <a:gd name="connsiteY28" fmla="*/ 937081 h 3576917"/>
              <a:gd name="connsiteX29" fmla="*/ 12898960 w 13841163"/>
              <a:gd name="connsiteY29" fmla="*/ 1784552 h 3576917"/>
              <a:gd name="connsiteX30" fmla="*/ 12051489 w 13841163"/>
              <a:gd name="connsiteY30" fmla="*/ 2632021 h 3576917"/>
              <a:gd name="connsiteX31" fmla="*/ 11204019 w 13841163"/>
              <a:gd name="connsiteY31" fmla="*/ 1784552 h 3576917"/>
              <a:gd name="connsiteX32" fmla="*/ 10184153 w 13841163"/>
              <a:gd name="connsiteY32" fmla="*/ 937081 h 3576917"/>
              <a:gd name="connsiteX33" fmla="*/ 11031624 w 13841163"/>
              <a:gd name="connsiteY33" fmla="*/ 1784552 h 3576917"/>
              <a:gd name="connsiteX34" fmla="*/ 10184153 w 13841163"/>
              <a:gd name="connsiteY34" fmla="*/ 2632021 h 3576917"/>
              <a:gd name="connsiteX35" fmla="*/ 9336683 w 13841163"/>
              <a:gd name="connsiteY35" fmla="*/ 1784552 h 3576917"/>
              <a:gd name="connsiteX36" fmla="*/ 8316816 w 13841163"/>
              <a:gd name="connsiteY36" fmla="*/ 937081 h 3576917"/>
              <a:gd name="connsiteX37" fmla="*/ 9164287 w 13841163"/>
              <a:gd name="connsiteY37" fmla="*/ 1784552 h 3576917"/>
              <a:gd name="connsiteX38" fmla="*/ 8316816 w 13841163"/>
              <a:gd name="connsiteY38" fmla="*/ 2632021 h 3576917"/>
              <a:gd name="connsiteX39" fmla="*/ 7469346 w 13841163"/>
              <a:gd name="connsiteY39" fmla="*/ 1784552 h 3576917"/>
              <a:gd name="connsiteX40" fmla="*/ 6449483 w 13841163"/>
              <a:gd name="connsiteY40" fmla="*/ 937081 h 3576917"/>
              <a:gd name="connsiteX41" fmla="*/ 7296950 w 13841163"/>
              <a:gd name="connsiteY41" fmla="*/ 1784552 h 3576917"/>
              <a:gd name="connsiteX42" fmla="*/ 6449483 w 13841163"/>
              <a:gd name="connsiteY42" fmla="*/ 2632021 h 3576917"/>
              <a:gd name="connsiteX43" fmla="*/ 5602011 w 13841163"/>
              <a:gd name="connsiteY43" fmla="*/ 1784552 h 3576917"/>
              <a:gd name="connsiteX44" fmla="*/ 4582146 w 13841163"/>
              <a:gd name="connsiteY44" fmla="*/ 937081 h 3576917"/>
              <a:gd name="connsiteX45" fmla="*/ 5429615 w 13841163"/>
              <a:gd name="connsiteY45" fmla="*/ 1784552 h 3576917"/>
              <a:gd name="connsiteX46" fmla="*/ 4582146 w 13841163"/>
              <a:gd name="connsiteY46" fmla="*/ 2632021 h 3576917"/>
              <a:gd name="connsiteX47" fmla="*/ 3734674 w 13841163"/>
              <a:gd name="connsiteY47" fmla="*/ 1784552 h 3576917"/>
              <a:gd name="connsiteX48" fmla="*/ 2714808 w 13841163"/>
              <a:gd name="connsiteY48" fmla="*/ 937081 h 3576917"/>
              <a:gd name="connsiteX49" fmla="*/ 3562279 w 13841163"/>
              <a:gd name="connsiteY49" fmla="*/ 1784552 h 3576917"/>
              <a:gd name="connsiteX50" fmla="*/ 2714808 w 13841163"/>
              <a:gd name="connsiteY50" fmla="*/ 2632021 h 3576917"/>
              <a:gd name="connsiteX51" fmla="*/ 1867337 w 13841163"/>
              <a:gd name="connsiteY51" fmla="*/ 1784552 h 3576917"/>
              <a:gd name="connsiteX52" fmla="*/ 847471 w 13841163"/>
              <a:gd name="connsiteY52" fmla="*/ 937081 h 3576917"/>
              <a:gd name="connsiteX53" fmla="*/ 1694941 w 13841163"/>
              <a:gd name="connsiteY53" fmla="*/ 1784552 h 3576917"/>
              <a:gd name="connsiteX54" fmla="*/ 847471 w 13841163"/>
              <a:gd name="connsiteY54" fmla="*/ 2632021 h 3576917"/>
              <a:gd name="connsiteX55" fmla="*/ 0 w 13841163"/>
              <a:gd name="connsiteY55" fmla="*/ 1784552 h 3576917"/>
              <a:gd name="connsiteX56" fmla="*/ 12993692 w 13841163"/>
              <a:gd name="connsiteY56" fmla="*/ 0 h 3576917"/>
              <a:gd name="connsiteX57" fmla="*/ 13841163 w 13841163"/>
              <a:gd name="connsiteY57" fmla="*/ 847471 h 3576917"/>
              <a:gd name="connsiteX58" fmla="*/ 12993692 w 13841163"/>
              <a:gd name="connsiteY58" fmla="*/ 1694940 h 3576917"/>
              <a:gd name="connsiteX59" fmla="*/ 12146222 w 13841163"/>
              <a:gd name="connsiteY59" fmla="*/ 847471 h 3576917"/>
              <a:gd name="connsiteX60" fmla="*/ 11126357 w 13841163"/>
              <a:gd name="connsiteY60" fmla="*/ 0 h 3576917"/>
              <a:gd name="connsiteX61" fmla="*/ 11973827 w 13841163"/>
              <a:gd name="connsiteY61" fmla="*/ 847471 h 3576917"/>
              <a:gd name="connsiteX62" fmla="*/ 11126357 w 13841163"/>
              <a:gd name="connsiteY62" fmla="*/ 1694940 h 3576917"/>
              <a:gd name="connsiteX63" fmla="*/ 10278886 w 13841163"/>
              <a:gd name="connsiteY63" fmla="*/ 847471 h 3576917"/>
              <a:gd name="connsiteX64" fmla="*/ 9259019 w 13841163"/>
              <a:gd name="connsiteY64" fmla="*/ 0 h 3576917"/>
              <a:gd name="connsiteX65" fmla="*/ 10106490 w 13841163"/>
              <a:gd name="connsiteY65" fmla="*/ 847471 h 3576917"/>
              <a:gd name="connsiteX66" fmla="*/ 9259019 w 13841163"/>
              <a:gd name="connsiteY66" fmla="*/ 1694940 h 3576917"/>
              <a:gd name="connsiteX67" fmla="*/ 8411549 w 13841163"/>
              <a:gd name="connsiteY67" fmla="*/ 847471 h 3576917"/>
              <a:gd name="connsiteX68" fmla="*/ 7391681 w 13841163"/>
              <a:gd name="connsiteY68" fmla="*/ 0 h 3576917"/>
              <a:gd name="connsiteX69" fmla="*/ 8239153 w 13841163"/>
              <a:gd name="connsiteY69" fmla="*/ 847472 h 3576917"/>
              <a:gd name="connsiteX70" fmla="*/ 7391681 w 13841163"/>
              <a:gd name="connsiteY70" fmla="*/ 1694940 h 3576917"/>
              <a:gd name="connsiteX71" fmla="*/ 6544213 w 13841163"/>
              <a:gd name="connsiteY71" fmla="*/ 847472 h 3576917"/>
              <a:gd name="connsiteX72" fmla="*/ 5524346 w 13841163"/>
              <a:gd name="connsiteY72" fmla="*/ 0 h 3576917"/>
              <a:gd name="connsiteX73" fmla="*/ 6371817 w 13841163"/>
              <a:gd name="connsiteY73" fmla="*/ 847472 h 3576917"/>
              <a:gd name="connsiteX74" fmla="*/ 5524346 w 13841163"/>
              <a:gd name="connsiteY74" fmla="*/ 1694940 h 3576917"/>
              <a:gd name="connsiteX75" fmla="*/ 4676876 w 13841163"/>
              <a:gd name="connsiteY75" fmla="*/ 847472 h 3576917"/>
              <a:gd name="connsiteX76" fmla="*/ 3657010 w 13841163"/>
              <a:gd name="connsiteY76" fmla="*/ 0 h 3576917"/>
              <a:gd name="connsiteX77" fmla="*/ 4504480 w 13841163"/>
              <a:gd name="connsiteY77" fmla="*/ 847472 h 3576917"/>
              <a:gd name="connsiteX78" fmla="*/ 3657010 w 13841163"/>
              <a:gd name="connsiteY78" fmla="*/ 1694940 h 3576917"/>
              <a:gd name="connsiteX79" fmla="*/ 2809539 w 13841163"/>
              <a:gd name="connsiteY79" fmla="*/ 847472 h 3576917"/>
              <a:gd name="connsiteX80" fmla="*/ 1789673 w 13841163"/>
              <a:gd name="connsiteY80" fmla="*/ 0 h 3576917"/>
              <a:gd name="connsiteX81" fmla="*/ 2637142 w 13841163"/>
              <a:gd name="connsiteY81" fmla="*/ 847472 h 3576917"/>
              <a:gd name="connsiteX82" fmla="*/ 1789673 w 13841163"/>
              <a:gd name="connsiteY82" fmla="*/ 1694940 h 3576917"/>
              <a:gd name="connsiteX83" fmla="*/ 942201 w 13841163"/>
              <a:gd name="connsiteY83" fmla="*/ 847472 h 357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3841163" h="3576917">
                <a:moveTo>
                  <a:pt x="12993692" y="1881977"/>
                </a:moveTo>
                <a:lnTo>
                  <a:pt x="13841163" y="2729448"/>
                </a:lnTo>
                <a:lnTo>
                  <a:pt x="12993692" y="3576917"/>
                </a:lnTo>
                <a:lnTo>
                  <a:pt x="12146222" y="2729448"/>
                </a:lnTo>
                <a:close/>
                <a:moveTo>
                  <a:pt x="11126356" y="1881977"/>
                </a:moveTo>
                <a:lnTo>
                  <a:pt x="11973826" y="2729448"/>
                </a:lnTo>
                <a:lnTo>
                  <a:pt x="11126356" y="3576917"/>
                </a:lnTo>
                <a:lnTo>
                  <a:pt x="10278885" y="2729448"/>
                </a:lnTo>
                <a:close/>
                <a:moveTo>
                  <a:pt x="9259019" y="1881977"/>
                </a:moveTo>
                <a:lnTo>
                  <a:pt x="10106489" y="2729448"/>
                </a:lnTo>
                <a:lnTo>
                  <a:pt x="9259019" y="3576917"/>
                </a:lnTo>
                <a:lnTo>
                  <a:pt x="8411548" y="2729448"/>
                </a:lnTo>
                <a:close/>
                <a:moveTo>
                  <a:pt x="7391680" y="1881977"/>
                </a:moveTo>
                <a:lnTo>
                  <a:pt x="8239152" y="2729448"/>
                </a:lnTo>
                <a:lnTo>
                  <a:pt x="7391680" y="3576917"/>
                </a:lnTo>
                <a:lnTo>
                  <a:pt x="6544211" y="2729448"/>
                </a:lnTo>
                <a:close/>
                <a:moveTo>
                  <a:pt x="5524347" y="1881977"/>
                </a:moveTo>
                <a:lnTo>
                  <a:pt x="6371818" y="2729448"/>
                </a:lnTo>
                <a:lnTo>
                  <a:pt x="5524347" y="3576917"/>
                </a:lnTo>
                <a:lnTo>
                  <a:pt x="4676878" y="2729448"/>
                </a:lnTo>
                <a:close/>
                <a:moveTo>
                  <a:pt x="3657011" y="1881977"/>
                </a:moveTo>
                <a:lnTo>
                  <a:pt x="4504481" y="2729448"/>
                </a:lnTo>
                <a:lnTo>
                  <a:pt x="3657011" y="3576917"/>
                </a:lnTo>
                <a:lnTo>
                  <a:pt x="2809539" y="2729448"/>
                </a:lnTo>
                <a:close/>
                <a:moveTo>
                  <a:pt x="1789674" y="1881977"/>
                </a:moveTo>
                <a:lnTo>
                  <a:pt x="2637143" y="2729448"/>
                </a:lnTo>
                <a:lnTo>
                  <a:pt x="1789674" y="3576917"/>
                </a:lnTo>
                <a:lnTo>
                  <a:pt x="942203" y="2729448"/>
                </a:lnTo>
                <a:close/>
                <a:moveTo>
                  <a:pt x="12051489" y="937081"/>
                </a:moveTo>
                <a:lnTo>
                  <a:pt x="12898960" y="1784552"/>
                </a:lnTo>
                <a:lnTo>
                  <a:pt x="12051489" y="2632021"/>
                </a:lnTo>
                <a:lnTo>
                  <a:pt x="11204019" y="1784552"/>
                </a:lnTo>
                <a:close/>
                <a:moveTo>
                  <a:pt x="10184153" y="937081"/>
                </a:moveTo>
                <a:lnTo>
                  <a:pt x="11031624" y="1784552"/>
                </a:lnTo>
                <a:lnTo>
                  <a:pt x="10184153" y="2632021"/>
                </a:lnTo>
                <a:lnTo>
                  <a:pt x="9336683" y="1784552"/>
                </a:lnTo>
                <a:close/>
                <a:moveTo>
                  <a:pt x="8316816" y="937081"/>
                </a:moveTo>
                <a:lnTo>
                  <a:pt x="9164287" y="1784552"/>
                </a:lnTo>
                <a:lnTo>
                  <a:pt x="8316816" y="2632021"/>
                </a:lnTo>
                <a:lnTo>
                  <a:pt x="7469346" y="1784552"/>
                </a:lnTo>
                <a:close/>
                <a:moveTo>
                  <a:pt x="6449483" y="937081"/>
                </a:moveTo>
                <a:lnTo>
                  <a:pt x="7296950" y="1784552"/>
                </a:lnTo>
                <a:lnTo>
                  <a:pt x="6449483" y="2632021"/>
                </a:lnTo>
                <a:lnTo>
                  <a:pt x="5602011" y="1784552"/>
                </a:lnTo>
                <a:close/>
                <a:moveTo>
                  <a:pt x="4582146" y="937081"/>
                </a:moveTo>
                <a:lnTo>
                  <a:pt x="5429615" y="1784552"/>
                </a:lnTo>
                <a:lnTo>
                  <a:pt x="4582146" y="2632021"/>
                </a:lnTo>
                <a:lnTo>
                  <a:pt x="3734674" y="1784552"/>
                </a:lnTo>
                <a:close/>
                <a:moveTo>
                  <a:pt x="2714808" y="937081"/>
                </a:moveTo>
                <a:lnTo>
                  <a:pt x="3562279" y="1784552"/>
                </a:lnTo>
                <a:lnTo>
                  <a:pt x="2714808" y="2632021"/>
                </a:lnTo>
                <a:lnTo>
                  <a:pt x="1867337" y="1784552"/>
                </a:lnTo>
                <a:close/>
                <a:moveTo>
                  <a:pt x="847471" y="937081"/>
                </a:moveTo>
                <a:lnTo>
                  <a:pt x="1694941" y="1784552"/>
                </a:lnTo>
                <a:lnTo>
                  <a:pt x="847471" y="2632021"/>
                </a:lnTo>
                <a:lnTo>
                  <a:pt x="0" y="1784552"/>
                </a:lnTo>
                <a:close/>
                <a:moveTo>
                  <a:pt x="12993692" y="0"/>
                </a:moveTo>
                <a:lnTo>
                  <a:pt x="13841163" y="847471"/>
                </a:lnTo>
                <a:lnTo>
                  <a:pt x="12993692" y="1694940"/>
                </a:lnTo>
                <a:lnTo>
                  <a:pt x="12146222" y="847471"/>
                </a:lnTo>
                <a:close/>
                <a:moveTo>
                  <a:pt x="11126357" y="0"/>
                </a:moveTo>
                <a:lnTo>
                  <a:pt x="11973827" y="847471"/>
                </a:lnTo>
                <a:lnTo>
                  <a:pt x="11126357" y="1694940"/>
                </a:lnTo>
                <a:lnTo>
                  <a:pt x="10278886" y="847471"/>
                </a:lnTo>
                <a:close/>
                <a:moveTo>
                  <a:pt x="9259019" y="0"/>
                </a:moveTo>
                <a:lnTo>
                  <a:pt x="10106490" y="847471"/>
                </a:lnTo>
                <a:lnTo>
                  <a:pt x="9259019" y="1694940"/>
                </a:lnTo>
                <a:lnTo>
                  <a:pt x="8411549" y="847471"/>
                </a:lnTo>
                <a:close/>
                <a:moveTo>
                  <a:pt x="7391681" y="0"/>
                </a:moveTo>
                <a:lnTo>
                  <a:pt x="8239153" y="847472"/>
                </a:lnTo>
                <a:lnTo>
                  <a:pt x="7391681" y="1694940"/>
                </a:lnTo>
                <a:lnTo>
                  <a:pt x="6544213" y="847472"/>
                </a:lnTo>
                <a:close/>
                <a:moveTo>
                  <a:pt x="5524346" y="0"/>
                </a:moveTo>
                <a:lnTo>
                  <a:pt x="6371817" y="847472"/>
                </a:lnTo>
                <a:lnTo>
                  <a:pt x="5524346" y="1694940"/>
                </a:lnTo>
                <a:lnTo>
                  <a:pt x="4676876" y="847472"/>
                </a:lnTo>
                <a:close/>
                <a:moveTo>
                  <a:pt x="3657010" y="0"/>
                </a:moveTo>
                <a:lnTo>
                  <a:pt x="4504480" y="847472"/>
                </a:lnTo>
                <a:lnTo>
                  <a:pt x="3657010" y="1694940"/>
                </a:lnTo>
                <a:lnTo>
                  <a:pt x="2809539" y="847472"/>
                </a:lnTo>
                <a:close/>
                <a:moveTo>
                  <a:pt x="1789673" y="0"/>
                </a:moveTo>
                <a:lnTo>
                  <a:pt x="2637142" y="847472"/>
                </a:lnTo>
                <a:lnTo>
                  <a:pt x="1789673" y="1694940"/>
                </a:lnTo>
                <a:lnTo>
                  <a:pt x="942201" y="847472"/>
                </a:lnTo>
                <a:close/>
              </a:path>
            </a:pathLst>
          </a:custGeom>
          <a:blipFill>
            <a:blip r:embed="rId2" cstate="screen">
              <a:extLst>
                <a:ext uri="{28A0092B-C50C-407E-A947-70E740481C1C}">
                  <a14:useLocalDpi xmlns:a14="http://schemas.microsoft.com/office/drawing/2010/main"/>
                </a:ext>
              </a:extLst>
            </a:blip>
            <a:stretch>
              <a:fillRect t="-79430" b="-78542"/>
            </a:stretch>
          </a:blipFill>
          <a:ln w="7620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a:cs typeface="+mn-ea"/>
              <a:sym typeface="+mn-lt"/>
            </a:endParaRPr>
          </a:p>
        </p:txBody>
      </p:sp>
      <p:sp>
        <p:nvSpPr>
          <p:cNvPr id="11" name="î$ḷïḑé">
            <a:extLst>
              <a:ext uri="{FF2B5EF4-FFF2-40B4-BE49-F238E27FC236}">
                <a16:creationId xmlns:a16="http://schemas.microsoft.com/office/drawing/2014/main" id="{C56B9516-5BC2-4ADE-8089-F67CD63B43E7}"/>
              </a:ext>
            </a:extLst>
          </p:cNvPr>
          <p:cNvSpPr/>
          <p:nvPr/>
        </p:nvSpPr>
        <p:spPr>
          <a:xfrm>
            <a:off x="3169387" y="1797523"/>
            <a:ext cx="254469" cy="304274"/>
          </a:xfrm>
          <a:custGeom>
            <a:avLst/>
            <a:gdLst>
              <a:gd name="connsiteX0" fmla="*/ 468696 w 506660"/>
              <a:gd name="connsiteY0" fmla="*/ 200990 h 605824"/>
              <a:gd name="connsiteX1" fmla="*/ 506660 w 506660"/>
              <a:gd name="connsiteY1" fmla="*/ 238894 h 605824"/>
              <a:gd name="connsiteX2" fmla="*/ 506660 w 506660"/>
              <a:gd name="connsiteY2" fmla="*/ 415982 h 605824"/>
              <a:gd name="connsiteX3" fmla="*/ 468696 w 506660"/>
              <a:gd name="connsiteY3" fmla="*/ 454037 h 605824"/>
              <a:gd name="connsiteX4" fmla="*/ 430732 w 506660"/>
              <a:gd name="connsiteY4" fmla="*/ 415982 h 605824"/>
              <a:gd name="connsiteX5" fmla="*/ 430732 w 506660"/>
              <a:gd name="connsiteY5" fmla="*/ 238894 h 605824"/>
              <a:gd name="connsiteX6" fmla="*/ 468696 w 506660"/>
              <a:gd name="connsiteY6" fmla="*/ 200990 h 605824"/>
              <a:gd name="connsiteX7" fmla="*/ 101403 w 506660"/>
              <a:gd name="connsiteY7" fmla="*/ 200990 h 605824"/>
              <a:gd name="connsiteX8" fmla="*/ 405399 w 506660"/>
              <a:gd name="connsiteY8" fmla="*/ 200990 h 605824"/>
              <a:gd name="connsiteX9" fmla="*/ 405399 w 506660"/>
              <a:gd name="connsiteY9" fmla="*/ 454049 h 605824"/>
              <a:gd name="connsiteX10" fmla="*/ 380041 w 506660"/>
              <a:gd name="connsiteY10" fmla="*/ 479370 h 605824"/>
              <a:gd name="connsiteX11" fmla="*/ 354682 w 506660"/>
              <a:gd name="connsiteY11" fmla="*/ 479370 h 605824"/>
              <a:gd name="connsiteX12" fmla="*/ 354682 w 506660"/>
              <a:gd name="connsiteY12" fmla="*/ 567918 h 605824"/>
              <a:gd name="connsiteX13" fmla="*/ 316721 w 506660"/>
              <a:gd name="connsiteY13" fmla="*/ 605824 h 605824"/>
              <a:gd name="connsiteX14" fmla="*/ 278759 w 506660"/>
              <a:gd name="connsiteY14" fmla="*/ 567918 h 605824"/>
              <a:gd name="connsiteX15" fmla="*/ 278759 w 506660"/>
              <a:gd name="connsiteY15" fmla="*/ 479370 h 605824"/>
              <a:gd name="connsiteX16" fmla="*/ 228043 w 506660"/>
              <a:gd name="connsiteY16" fmla="*/ 479370 h 605824"/>
              <a:gd name="connsiteX17" fmla="*/ 228043 w 506660"/>
              <a:gd name="connsiteY17" fmla="*/ 567918 h 605824"/>
              <a:gd name="connsiteX18" fmla="*/ 190081 w 506660"/>
              <a:gd name="connsiteY18" fmla="*/ 605824 h 605824"/>
              <a:gd name="connsiteX19" fmla="*/ 152120 w 506660"/>
              <a:gd name="connsiteY19" fmla="*/ 567918 h 605824"/>
              <a:gd name="connsiteX20" fmla="*/ 152120 w 506660"/>
              <a:gd name="connsiteY20" fmla="*/ 479370 h 605824"/>
              <a:gd name="connsiteX21" fmla="*/ 126761 w 506660"/>
              <a:gd name="connsiteY21" fmla="*/ 479370 h 605824"/>
              <a:gd name="connsiteX22" fmla="*/ 101403 w 506660"/>
              <a:gd name="connsiteY22" fmla="*/ 454049 h 605824"/>
              <a:gd name="connsiteX23" fmla="*/ 38111 w 506660"/>
              <a:gd name="connsiteY23" fmla="*/ 200990 h 605824"/>
              <a:gd name="connsiteX24" fmla="*/ 76070 w 506660"/>
              <a:gd name="connsiteY24" fmla="*/ 238894 h 605824"/>
              <a:gd name="connsiteX25" fmla="*/ 76070 w 506660"/>
              <a:gd name="connsiteY25" fmla="*/ 415982 h 605824"/>
              <a:gd name="connsiteX26" fmla="*/ 38111 w 506660"/>
              <a:gd name="connsiteY26" fmla="*/ 454037 h 605824"/>
              <a:gd name="connsiteX27" fmla="*/ 0 w 506660"/>
              <a:gd name="connsiteY27" fmla="*/ 415982 h 605824"/>
              <a:gd name="connsiteX28" fmla="*/ 0 w 506660"/>
              <a:gd name="connsiteY28" fmla="*/ 238894 h 605824"/>
              <a:gd name="connsiteX29" fmla="*/ 38111 w 506660"/>
              <a:gd name="connsiteY29" fmla="*/ 200990 h 605824"/>
              <a:gd name="connsiteX30" fmla="*/ 316721 w 506660"/>
              <a:gd name="connsiteY30" fmla="*/ 93495 h 605824"/>
              <a:gd name="connsiteX31" fmla="*/ 297740 w 506660"/>
              <a:gd name="connsiteY31" fmla="*/ 112444 h 605824"/>
              <a:gd name="connsiteX32" fmla="*/ 316721 w 506660"/>
              <a:gd name="connsiteY32" fmla="*/ 131544 h 605824"/>
              <a:gd name="connsiteX33" fmla="*/ 335702 w 506660"/>
              <a:gd name="connsiteY33" fmla="*/ 112444 h 605824"/>
              <a:gd name="connsiteX34" fmla="*/ 316721 w 506660"/>
              <a:gd name="connsiteY34" fmla="*/ 93495 h 605824"/>
              <a:gd name="connsiteX35" fmla="*/ 189929 w 506660"/>
              <a:gd name="connsiteY35" fmla="*/ 93495 h 605824"/>
              <a:gd name="connsiteX36" fmla="*/ 170949 w 506660"/>
              <a:gd name="connsiteY36" fmla="*/ 112444 h 605824"/>
              <a:gd name="connsiteX37" fmla="*/ 189929 w 506660"/>
              <a:gd name="connsiteY37" fmla="*/ 131544 h 605824"/>
              <a:gd name="connsiteX38" fmla="*/ 209062 w 506660"/>
              <a:gd name="connsiteY38" fmla="*/ 112444 h 605824"/>
              <a:gd name="connsiteX39" fmla="*/ 189929 w 506660"/>
              <a:gd name="connsiteY39" fmla="*/ 93495 h 605824"/>
              <a:gd name="connsiteX40" fmla="*/ 140598 w 506660"/>
              <a:gd name="connsiteY40" fmla="*/ 1 h 605824"/>
              <a:gd name="connsiteX41" fmla="*/ 149538 w 506660"/>
              <a:gd name="connsiteY41" fmla="*/ 3753 h 605824"/>
              <a:gd name="connsiteX42" fmla="*/ 183552 w 506660"/>
              <a:gd name="connsiteY42" fmla="*/ 37557 h 605824"/>
              <a:gd name="connsiteX43" fmla="*/ 185070 w 506660"/>
              <a:gd name="connsiteY43" fmla="*/ 39225 h 605824"/>
              <a:gd name="connsiteX44" fmla="*/ 252945 w 506660"/>
              <a:gd name="connsiteY44" fmla="*/ 24066 h 605824"/>
              <a:gd name="connsiteX45" fmla="*/ 253401 w 506660"/>
              <a:gd name="connsiteY45" fmla="*/ 24066 h 605824"/>
              <a:gd name="connsiteX46" fmla="*/ 253705 w 506660"/>
              <a:gd name="connsiteY46" fmla="*/ 24066 h 605824"/>
              <a:gd name="connsiteX47" fmla="*/ 321732 w 506660"/>
              <a:gd name="connsiteY47" fmla="*/ 39225 h 605824"/>
              <a:gd name="connsiteX48" fmla="*/ 323250 w 506660"/>
              <a:gd name="connsiteY48" fmla="*/ 37557 h 605824"/>
              <a:gd name="connsiteX49" fmla="*/ 357264 w 506660"/>
              <a:gd name="connsiteY49" fmla="*/ 3753 h 605824"/>
              <a:gd name="connsiteX50" fmla="*/ 375030 w 506660"/>
              <a:gd name="connsiteY50" fmla="*/ 3753 h 605824"/>
              <a:gd name="connsiteX51" fmla="*/ 375030 w 506660"/>
              <a:gd name="connsiteY51" fmla="*/ 21489 h 605824"/>
              <a:gd name="connsiteX52" fmla="*/ 342079 w 506660"/>
              <a:gd name="connsiteY52" fmla="*/ 54233 h 605824"/>
              <a:gd name="connsiteX53" fmla="*/ 370626 w 506660"/>
              <a:gd name="connsiteY53" fmla="*/ 79851 h 605824"/>
              <a:gd name="connsiteX54" fmla="*/ 405247 w 506660"/>
              <a:gd name="connsiteY54" fmla="*/ 167774 h 605824"/>
              <a:gd name="connsiteX55" fmla="*/ 405247 w 506660"/>
              <a:gd name="connsiteY55" fmla="*/ 168836 h 605824"/>
              <a:gd name="connsiteX56" fmla="*/ 405399 w 506660"/>
              <a:gd name="connsiteY56" fmla="*/ 175657 h 605824"/>
              <a:gd name="connsiteX57" fmla="*/ 101403 w 506660"/>
              <a:gd name="connsiteY57" fmla="*/ 175657 h 605824"/>
              <a:gd name="connsiteX58" fmla="*/ 101555 w 506660"/>
              <a:gd name="connsiteY58" fmla="*/ 168836 h 605824"/>
              <a:gd name="connsiteX59" fmla="*/ 101555 w 506660"/>
              <a:gd name="connsiteY59" fmla="*/ 167774 h 605824"/>
              <a:gd name="connsiteX60" fmla="*/ 136176 w 506660"/>
              <a:gd name="connsiteY60" fmla="*/ 79851 h 605824"/>
              <a:gd name="connsiteX61" fmla="*/ 164723 w 506660"/>
              <a:gd name="connsiteY61" fmla="*/ 54233 h 605824"/>
              <a:gd name="connsiteX62" fmla="*/ 131772 w 506660"/>
              <a:gd name="connsiteY62" fmla="*/ 21489 h 605824"/>
              <a:gd name="connsiteX63" fmla="*/ 131772 w 506660"/>
              <a:gd name="connsiteY63" fmla="*/ 3753 h 605824"/>
              <a:gd name="connsiteX64" fmla="*/ 140598 w 506660"/>
              <a:gd name="connsiteY64" fmla="*/ 1 h 60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6660" h="605824">
                <a:moveTo>
                  <a:pt x="468696" y="200990"/>
                </a:moveTo>
                <a:cubicBezTo>
                  <a:pt x="489045" y="200990"/>
                  <a:pt x="506660" y="218729"/>
                  <a:pt x="506660" y="238894"/>
                </a:cubicBezTo>
                <a:lnTo>
                  <a:pt x="506660" y="415982"/>
                </a:lnTo>
                <a:cubicBezTo>
                  <a:pt x="506660" y="436298"/>
                  <a:pt x="489045" y="454037"/>
                  <a:pt x="468696" y="454037"/>
                </a:cubicBezTo>
                <a:cubicBezTo>
                  <a:pt x="448499" y="454037"/>
                  <a:pt x="430732" y="436298"/>
                  <a:pt x="430732" y="415982"/>
                </a:cubicBezTo>
                <a:lnTo>
                  <a:pt x="430732" y="238894"/>
                </a:lnTo>
                <a:cubicBezTo>
                  <a:pt x="430732" y="218729"/>
                  <a:pt x="448499" y="200990"/>
                  <a:pt x="468696" y="200990"/>
                </a:cubicBezTo>
                <a:close/>
                <a:moveTo>
                  <a:pt x="101403" y="200990"/>
                </a:moveTo>
                <a:lnTo>
                  <a:pt x="405399" y="200990"/>
                </a:lnTo>
                <a:lnTo>
                  <a:pt x="405399" y="454049"/>
                </a:lnTo>
                <a:cubicBezTo>
                  <a:pt x="405399" y="469212"/>
                  <a:pt x="395225" y="479370"/>
                  <a:pt x="380041" y="479370"/>
                </a:cubicBezTo>
                <a:lnTo>
                  <a:pt x="354682" y="479370"/>
                </a:lnTo>
                <a:lnTo>
                  <a:pt x="354682" y="567918"/>
                </a:lnTo>
                <a:cubicBezTo>
                  <a:pt x="354682" y="588084"/>
                  <a:pt x="337068" y="605824"/>
                  <a:pt x="316721" y="605824"/>
                </a:cubicBezTo>
                <a:cubicBezTo>
                  <a:pt x="296373" y="605824"/>
                  <a:pt x="278759" y="588084"/>
                  <a:pt x="278759" y="567918"/>
                </a:cubicBezTo>
                <a:lnTo>
                  <a:pt x="278759" y="479370"/>
                </a:lnTo>
                <a:lnTo>
                  <a:pt x="228043" y="479370"/>
                </a:lnTo>
                <a:lnTo>
                  <a:pt x="228043" y="567918"/>
                </a:lnTo>
                <a:cubicBezTo>
                  <a:pt x="228043" y="588084"/>
                  <a:pt x="210277" y="605824"/>
                  <a:pt x="190081" y="605824"/>
                </a:cubicBezTo>
                <a:cubicBezTo>
                  <a:pt x="169734" y="605824"/>
                  <a:pt x="152120" y="588084"/>
                  <a:pt x="152120" y="567918"/>
                </a:cubicBezTo>
                <a:lnTo>
                  <a:pt x="152120" y="479370"/>
                </a:lnTo>
                <a:lnTo>
                  <a:pt x="126761" y="479370"/>
                </a:lnTo>
                <a:cubicBezTo>
                  <a:pt x="111425" y="479370"/>
                  <a:pt x="101403" y="469212"/>
                  <a:pt x="101403" y="454049"/>
                </a:cubicBezTo>
                <a:close/>
                <a:moveTo>
                  <a:pt x="38111" y="200990"/>
                </a:moveTo>
                <a:cubicBezTo>
                  <a:pt x="58305" y="200990"/>
                  <a:pt x="76070" y="218729"/>
                  <a:pt x="76070" y="238894"/>
                </a:cubicBezTo>
                <a:lnTo>
                  <a:pt x="76070" y="415982"/>
                </a:lnTo>
                <a:cubicBezTo>
                  <a:pt x="76070" y="436298"/>
                  <a:pt x="58305" y="454037"/>
                  <a:pt x="38111" y="454037"/>
                </a:cubicBezTo>
                <a:cubicBezTo>
                  <a:pt x="17765" y="454037"/>
                  <a:pt x="0" y="436298"/>
                  <a:pt x="0" y="415982"/>
                </a:cubicBezTo>
                <a:lnTo>
                  <a:pt x="0" y="238894"/>
                </a:lnTo>
                <a:cubicBezTo>
                  <a:pt x="0" y="218729"/>
                  <a:pt x="17765" y="200990"/>
                  <a:pt x="38111" y="200990"/>
                </a:cubicBezTo>
                <a:close/>
                <a:moveTo>
                  <a:pt x="316721" y="93495"/>
                </a:moveTo>
                <a:cubicBezTo>
                  <a:pt x="306243" y="93495"/>
                  <a:pt x="297740" y="101984"/>
                  <a:pt x="297740" y="112444"/>
                </a:cubicBezTo>
                <a:cubicBezTo>
                  <a:pt x="297740" y="122903"/>
                  <a:pt x="306243" y="131544"/>
                  <a:pt x="316721" y="131544"/>
                </a:cubicBezTo>
                <a:cubicBezTo>
                  <a:pt x="327198" y="131544"/>
                  <a:pt x="335702" y="122903"/>
                  <a:pt x="335702" y="112444"/>
                </a:cubicBezTo>
                <a:cubicBezTo>
                  <a:pt x="335702" y="101984"/>
                  <a:pt x="327198" y="93495"/>
                  <a:pt x="316721" y="93495"/>
                </a:cubicBezTo>
                <a:close/>
                <a:moveTo>
                  <a:pt x="189929" y="93495"/>
                </a:moveTo>
                <a:cubicBezTo>
                  <a:pt x="179452" y="93495"/>
                  <a:pt x="170949" y="101984"/>
                  <a:pt x="170949" y="112444"/>
                </a:cubicBezTo>
                <a:cubicBezTo>
                  <a:pt x="170949" y="122903"/>
                  <a:pt x="179452" y="131544"/>
                  <a:pt x="189929" y="131544"/>
                </a:cubicBezTo>
                <a:cubicBezTo>
                  <a:pt x="200559" y="131544"/>
                  <a:pt x="209062" y="122903"/>
                  <a:pt x="209062" y="112444"/>
                </a:cubicBezTo>
                <a:cubicBezTo>
                  <a:pt x="209062" y="101984"/>
                  <a:pt x="200559" y="93495"/>
                  <a:pt x="189929" y="93495"/>
                </a:cubicBezTo>
                <a:close/>
                <a:moveTo>
                  <a:pt x="140598" y="1"/>
                </a:moveTo>
                <a:cubicBezTo>
                  <a:pt x="143768" y="1"/>
                  <a:pt x="146957" y="1251"/>
                  <a:pt x="149538" y="3753"/>
                </a:cubicBezTo>
                <a:lnTo>
                  <a:pt x="183552" y="37557"/>
                </a:lnTo>
                <a:lnTo>
                  <a:pt x="185070" y="39225"/>
                </a:lnTo>
                <a:cubicBezTo>
                  <a:pt x="205266" y="29068"/>
                  <a:pt x="227891" y="24066"/>
                  <a:pt x="252945" y="24066"/>
                </a:cubicBezTo>
                <a:cubicBezTo>
                  <a:pt x="253097" y="24066"/>
                  <a:pt x="253249" y="24066"/>
                  <a:pt x="253401" y="24066"/>
                </a:cubicBezTo>
                <a:cubicBezTo>
                  <a:pt x="253553" y="24066"/>
                  <a:pt x="253553" y="24066"/>
                  <a:pt x="253705" y="24066"/>
                </a:cubicBezTo>
                <a:cubicBezTo>
                  <a:pt x="278911" y="24066"/>
                  <a:pt x="301536" y="29068"/>
                  <a:pt x="321732" y="39225"/>
                </a:cubicBezTo>
                <a:lnTo>
                  <a:pt x="323250" y="37557"/>
                </a:lnTo>
                <a:lnTo>
                  <a:pt x="357264" y="3753"/>
                </a:lnTo>
                <a:cubicBezTo>
                  <a:pt x="362427" y="-1250"/>
                  <a:pt x="369867" y="-1250"/>
                  <a:pt x="375030" y="3753"/>
                </a:cubicBezTo>
                <a:cubicBezTo>
                  <a:pt x="380041" y="8907"/>
                  <a:pt x="380041" y="16335"/>
                  <a:pt x="375030" y="21489"/>
                </a:cubicBezTo>
                <a:lnTo>
                  <a:pt x="342079" y="54233"/>
                </a:lnTo>
                <a:cubicBezTo>
                  <a:pt x="352708" y="61357"/>
                  <a:pt x="362275" y="69998"/>
                  <a:pt x="370626" y="79851"/>
                </a:cubicBezTo>
                <a:cubicBezTo>
                  <a:pt x="390670" y="103500"/>
                  <a:pt x="403425" y="134424"/>
                  <a:pt x="405247" y="167774"/>
                </a:cubicBezTo>
                <a:cubicBezTo>
                  <a:pt x="405247" y="168078"/>
                  <a:pt x="405247" y="168532"/>
                  <a:pt x="405247" y="168836"/>
                </a:cubicBezTo>
                <a:cubicBezTo>
                  <a:pt x="405399" y="171109"/>
                  <a:pt x="405399" y="173383"/>
                  <a:pt x="405399" y="175657"/>
                </a:cubicBezTo>
                <a:lnTo>
                  <a:pt x="101403" y="175657"/>
                </a:lnTo>
                <a:cubicBezTo>
                  <a:pt x="101403" y="173383"/>
                  <a:pt x="101403" y="171109"/>
                  <a:pt x="101555" y="168836"/>
                </a:cubicBezTo>
                <a:cubicBezTo>
                  <a:pt x="101555" y="168532"/>
                  <a:pt x="101555" y="168078"/>
                  <a:pt x="101555" y="167774"/>
                </a:cubicBezTo>
                <a:cubicBezTo>
                  <a:pt x="103377" y="134424"/>
                  <a:pt x="116132" y="103500"/>
                  <a:pt x="136176" y="79851"/>
                </a:cubicBezTo>
                <a:cubicBezTo>
                  <a:pt x="144527" y="69998"/>
                  <a:pt x="154094" y="61357"/>
                  <a:pt x="164723" y="54233"/>
                </a:cubicBezTo>
                <a:lnTo>
                  <a:pt x="131772" y="21489"/>
                </a:lnTo>
                <a:cubicBezTo>
                  <a:pt x="126761" y="16335"/>
                  <a:pt x="126761" y="8907"/>
                  <a:pt x="131772" y="3753"/>
                </a:cubicBezTo>
                <a:cubicBezTo>
                  <a:pt x="134278" y="1251"/>
                  <a:pt x="137428" y="1"/>
                  <a:pt x="140598" y="1"/>
                </a:cubicBezTo>
                <a:close/>
              </a:path>
            </a:pathLst>
          </a:custGeom>
          <a:solidFill>
            <a:schemeClr val="bg1"/>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cs typeface="+mn-ea"/>
              <a:sym typeface="+mn-lt"/>
            </a:endParaRPr>
          </a:p>
        </p:txBody>
      </p:sp>
      <p:sp>
        <p:nvSpPr>
          <p:cNvPr id="12" name="ïṧļiḑe">
            <a:extLst>
              <a:ext uri="{FF2B5EF4-FFF2-40B4-BE49-F238E27FC236}">
                <a16:creationId xmlns:a16="http://schemas.microsoft.com/office/drawing/2014/main" id="{A5672334-C05E-4023-971B-023A21FEE43A}"/>
              </a:ext>
            </a:extLst>
          </p:cNvPr>
          <p:cNvSpPr/>
          <p:nvPr/>
        </p:nvSpPr>
        <p:spPr>
          <a:xfrm>
            <a:off x="5528742" y="1797523"/>
            <a:ext cx="254469" cy="304274"/>
          </a:xfrm>
          <a:custGeom>
            <a:avLst/>
            <a:gdLst>
              <a:gd name="connsiteX0" fmla="*/ 468696 w 506660"/>
              <a:gd name="connsiteY0" fmla="*/ 200990 h 605824"/>
              <a:gd name="connsiteX1" fmla="*/ 506660 w 506660"/>
              <a:gd name="connsiteY1" fmla="*/ 238894 h 605824"/>
              <a:gd name="connsiteX2" fmla="*/ 506660 w 506660"/>
              <a:gd name="connsiteY2" fmla="*/ 415982 h 605824"/>
              <a:gd name="connsiteX3" fmla="*/ 468696 w 506660"/>
              <a:gd name="connsiteY3" fmla="*/ 454037 h 605824"/>
              <a:gd name="connsiteX4" fmla="*/ 430732 w 506660"/>
              <a:gd name="connsiteY4" fmla="*/ 415982 h 605824"/>
              <a:gd name="connsiteX5" fmla="*/ 430732 w 506660"/>
              <a:gd name="connsiteY5" fmla="*/ 238894 h 605824"/>
              <a:gd name="connsiteX6" fmla="*/ 468696 w 506660"/>
              <a:gd name="connsiteY6" fmla="*/ 200990 h 605824"/>
              <a:gd name="connsiteX7" fmla="*/ 101403 w 506660"/>
              <a:gd name="connsiteY7" fmla="*/ 200990 h 605824"/>
              <a:gd name="connsiteX8" fmla="*/ 405399 w 506660"/>
              <a:gd name="connsiteY8" fmla="*/ 200990 h 605824"/>
              <a:gd name="connsiteX9" fmla="*/ 405399 w 506660"/>
              <a:gd name="connsiteY9" fmla="*/ 454049 h 605824"/>
              <a:gd name="connsiteX10" fmla="*/ 380041 w 506660"/>
              <a:gd name="connsiteY10" fmla="*/ 479370 h 605824"/>
              <a:gd name="connsiteX11" fmla="*/ 354682 w 506660"/>
              <a:gd name="connsiteY11" fmla="*/ 479370 h 605824"/>
              <a:gd name="connsiteX12" fmla="*/ 354682 w 506660"/>
              <a:gd name="connsiteY12" fmla="*/ 567918 h 605824"/>
              <a:gd name="connsiteX13" fmla="*/ 316721 w 506660"/>
              <a:gd name="connsiteY13" fmla="*/ 605824 h 605824"/>
              <a:gd name="connsiteX14" fmla="*/ 278759 w 506660"/>
              <a:gd name="connsiteY14" fmla="*/ 567918 h 605824"/>
              <a:gd name="connsiteX15" fmla="*/ 278759 w 506660"/>
              <a:gd name="connsiteY15" fmla="*/ 479370 h 605824"/>
              <a:gd name="connsiteX16" fmla="*/ 228043 w 506660"/>
              <a:gd name="connsiteY16" fmla="*/ 479370 h 605824"/>
              <a:gd name="connsiteX17" fmla="*/ 228043 w 506660"/>
              <a:gd name="connsiteY17" fmla="*/ 567918 h 605824"/>
              <a:gd name="connsiteX18" fmla="*/ 190081 w 506660"/>
              <a:gd name="connsiteY18" fmla="*/ 605824 h 605824"/>
              <a:gd name="connsiteX19" fmla="*/ 152120 w 506660"/>
              <a:gd name="connsiteY19" fmla="*/ 567918 h 605824"/>
              <a:gd name="connsiteX20" fmla="*/ 152120 w 506660"/>
              <a:gd name="connsiteY20" fmla="*/ 479370 h 605824"/>
              <a:gd name="connsiteX21" fmla="*/ 126761 w 506660"/>
              <a:gd name="connsiteY21" fmla="*/ 479370 h 605824"/>
              <a:gd name="connsiteX22" fmla="*/ 101403 w 506660"/>
              <a:gd name="connsiteY22" fmla="*/ 454049 h 605824"/>
              <a:gd name="connsiteX23" fmla="*/ 38111 w 506660"/>
              <a:gd name="connsiteY23" fmla="*/ 200990 h 605824"/>
              <a:gd name="connsiteX24" fmla="*/ 76070 w 506660"/>
              <a:gd name="connsiteY24" fmla="*/ 238894 h 605824"/>
              <a:gd name="connsiteX25" fmla="*/ 76070 w 506660"/>
              <a:gd name="connsiteY25" fmla="*/ 415982 h 605824"/>
              <a:gd name="connsiteX26" fmla="*/ 38111 w 506660"/>
              <a:gd name="connsiteY26" fmla="*/ 454037 h 605824"/>
              <a:gd name="connsiteX27" fmla="*/ 0 w 506660"/>
              <a:gd name="connsiteY27" fmla="*/ 415982 h 605824"/>
              <a:gd name="connsiteX28" fmla="*/ 0 w 506660"/>
              <a:gd name="connsiteY28" fmla="*/ 238894 h 605824"/>
              <a:gd name="connsiteX29" fmla="*/ 38111 w 506660"/>
              <a:gd name="connsiteY29" fmla="*/ 200990 h 605824"/>
              <a:gd name="connsiteX30" fmla="*/ 316721 w 506660"/>
              <a:gd name="connsiteY30" fmla="*/ 93495 h 605824"/>
              <a:gd name="connsiteX31" fmla="*/ 297740 w 506660"/>
              <a:gd name="connsiteY31" fmla="*/ 112444 h 605824"/>
              <a:gd name="connsiteX32" fmla="*/ 316721 w 506660"/>
              <a:gd name="connsiteY32" fmla="*/ 131544 h 605824"/>
              <a:gd name="connsiteX33" fmla="*/ 335702 w 506660"/>
              <a:gd name="connsiteY33" fmla="*/ 112444 h 605824"/>
              <a:gd name="connsiteX34" fmla="*/ 316721 w 506660"/>
              <a:gd name="connsiteY34" fmla="*/ 93495 h 605824"/>
              <a:gd name="connsiteX35" fmla="*/ 189929 w 506660"/>
              <a:gd name="connsiteY35" fmla="*/ 93495 h 605824"/>
              <a:gd name="connsiteX36" fmla="*/ 170949 w 506660"/>
              <a:gd name="connsiteY36" fmla="*/ 112444 h 605824"/>
              <a:gd name="connsiteX37" fmla="*/ 189929 w 506660"/>
              <a:gd name="connsiteY37" fmla="*/ 131544 h 605824"/>
              <a:gd name="connsiteX38" fmla="*/ 209062 w 506660"/>
              <a:gd name="connsiteY38" fmla="*/ 112444 h 605824"/>
              <a:gd name="connsiteX39" fmla="*/ 189929 w 506660"/>
              <a:gd name="connsiteY39" fmla="*/ 93495 h 605824"/>
              <a:gd name="connsiteX40" fmla="*/ 140598 w 506660"/>
              <a:gd name="connsiteY40" fmla="*/ 1 h 605824"/>
              <a:gd name="connsiteX41" fmla="*/ 149538 w 506660"/>
              <a:gd name="connsiteY41" fmla="*/ 3753 h 605824"/>
              <a:gd name="connsiteX42" fmla="*/ 183552 w 506660"/>
              <a:gd name="connsiteY42" fmla="*/ 37557 h 605824"/>
              <a:gd name="connsiteX43" fmla="*/ 185070 w 506660"/>
              <a:gd name="connsiteY43" fmla="*/ 39225 h 605824"/>
              <a:gd name="connsiteX44" fmla="*/ 252945 w 506660"/>
              <a:gd name="connsiteY44" fmla="*/ 24066 h 605824"/>
              <a:gd name="connsiteX45" fmla="*/ 253401 w 506660"/>
              <a:gd name="connsiteY45" fmla="*/ 24066 h 605824"/>
              <a:gd name="connsiteX46" fmla="*/ 253705 w 506660"/>
              <a:gd name="connsiteY46" fmla="*/ 24066 h 605824"/>
              <a:gd name="connsiteX47" fmla="*/ 321732 w 506660"/>
              <a:gd name="connsiteY47" fmla="*/ 39225 h 605824"/>
              <a:gd name="connsiteX48" fmla="*/ 323250 w 506660"/>
              <a:gd name="connsiteY48" fmla="*/ 37557 h 605824"/>
              <a:gd name="connsiteX49" fmla="*/ 357264 w 506660"/>
              <a:gd name="connsiteY49" fmla="*/ 3753 h 605824"/>
              <a:gd name="connsiteX50" fmla="*/ 375030 w 506660"/>
              <a:gd name="connsiteY50" fmla="*/ 3753 h 605824"/>
              <a:gd name="connsiteX51" fmla="*/ 375030 w 506660"/>
              <a:gd name="connsiteY51" fmla="*/ 21489 h 605824"/>
              <a:gd name="connsiteX52" fmla="*/ 342079 w 506660"/>
              <a:gd name="connsiteY52" fmla="*/ 54233 h 605824"/>
              <a:gd name="connsiteX53" fmla="*/ 370626 w 506660"/>
              <a:gd name="connsiteY53" fmla="*/ 79851 h 605824"/>
              <a:gd name="connsiteX54" fmla="*/ 405247 w 506660"/>
              <a:gd name="connsiteY54" fmla="*/ 167774 h 605824"/>
              <a:gd name="connsiteX55" fmla="*/ 405247 w 506660"/>
              <a:gd name="connsiteY55" fmla="*/ 168836 h 605824"/>
              <a:gd name="connsiteX56" fmla="*/ 405399 w 506660"/>
              <a:gd name="connsiteY56" fmla="*/ 175657 h 605824"/>
              <a:gd name="connsiteX57" fmla="*/ 101403 w 506660"/>
              <a:gd name="connsiteY57" fmla="*/ 175657 h 605824"/>
              <a:gd name="connsiteX58" fmla="*/ 101555 w 506660"/>
              <a:gd name="connsiteY58" fmla="*/ 168836 h 605824"/>
              <a:gd name="connsiteX59" fmla="*/ 101555 w 506660"/>
              <a:gd name="connsiteY59" fmla="*/ 167774 h 605824"/>
              <a:gd name="connsiteX60" fmla="*/ 136176 w 506660"/>
              <a:gd name="connsiteY60" fmla="*/ 79851 h 605824"/>
              <a:gd name="connsiteX61" fmla="*/ 164723 w 506660"/>
              <a:gd name="connsiteY61" fmla="*/ 54233 h 605824"/>
              <a:gd name="connsiteX62" fmla="*/ 131772 w 506660"/>
              <a:gd name="connsiteY62" fmla="*/ 21489 h 605824"/>
              <a:gd name="connsiteX63" fmla="*/ 131772 w 506660"/>
              <a:gd name="connsiteY63" fmla="*/ 3753 h 605824"/>
              <a:gd name="connsiteX64" fmla="*/ 140598 w 506660"/>
              <a:gd name="connsiteY64" fmla="*/ 1 h 60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6660" h="605824">
                <a:moveTo>
                  <a:pt x="468696" y="200990"/>
                </a:moveTo>
                <a:cubicBezTo>
                  <a:pt x="489045" y="200990"/>
                  <a:pt x="506660" y="218729"/>
                  <a:pt x="506660" y="238894"/>
                </a:cubicBezTo>
                <a:lnTo>
                  <a:pt x="506660" y="415982"/>
                </a:lnTo>
                <a:cubicBezTo>
                  <a:pt x="506660" y="436298"/>
                  <a:pt x="489045" y="454037"/>
                  <a:pt x="468696" y="454037"/>
                </a:cubicBezTo>
                <a:cubicBezTo>
                  <a:pt x="448499" y="454037"/>
                  <a:pt x="430732" y="436298"/>
                  <a:pt x="430732" y="415982"/>
                </a:cubicBezTo>
                <a:lnTo>
                  <a:pt x="430732" y="238894"/>
                </a:lnTo>
                <a:cubicBezTo>
                  <a:pt x="430732" y="218729"/>
                  <a:pt x="448499" y="200990"/>
                  <a:pt x="468696" y="200990"/>
                </a:cubicBezTo>
                <a:close/>
                <a:moveTo>
                  <a:pt x="101403" y="200990"/>
                </a:moveTo>
                <a:lnTo>
                  <a:pt x="405399" y="200990"/>
                </a:lnTo>
                <a:lnTo>
                  <a:pt x="405399" y="454049"/>
                </a:lnTo>
                <a:cubicBezTo>
                  <a:pt x="405399" y="469212"/>
                  <a:pt x="395225" y="479370"/>
                  <a:pt x="380041" y="479370"/>
                </a:cubicBezTo>
                <a:lnTo>
                  <a:pt x="354682" y="479370"/>
                </a:lnTo>
                <a:lnTo>
                  <a:pt x="354682" y="567918"/>
                </a:lnTo>
                <a:cubicBezTo>
                  <a:pt x="354682" y="588084"/>
                  <a:pt x="337068" y="605824"/>
                  <a:pt x="316721" y="605824"/>
                </a:cubicBezTo>
                <a:cubicBezTo>
                  <a:pt x="296373" y="605824"/>
                  <a:pt x="278759" y="588084"/>
                  <a:pt x="278759" y="567918"/>
                </a:cubicBezTo>
                <a:lnTo>
                  <a:pt x="278759" y="479370"/>
                </a:lnTo>
                <a:lnTo>
                  <a:pt x="228043" y="479370"/>
                </a:lnTo>
                <a:lnTo>
                  <a:pt x="228043" y="567918"/>
                </a:lnTo>
                <a:cubicBezTo>
                  <a:pt x="228043" y="588084"/>
                  <a:pt x="210277" y="605824"/>
                  <a:pt x="190081" y="605824"/>
                </a:cubicBezTo>
                <a:cubicBezTo>
                  <a:pt x="169734" y="605824"/>
                  <a:pt x="152120" y="588084"/>
                  <a:pt x="152120" y="567918"/>
                </a:cubicBezTo>
                <a:lnTo>
                  <a:pt x="152120" y="479370"/>
                </a:lnTo>
                <a:lnTo>
                  <a:pt x="126761" y="479370"/>
                </a:lnTo>
                <a:cubicBezTo>
                  <a:pt x="111425" y="479370"/>
                  <a:pt x="101403" y="469212"/>
                  <a:pt x="101403" y="454049"/>
                </a:cubicBezTo>
                <a:close/>
                <a:moveTo>
                  <a:pt x="38111" y="200990"/>
                </a:moveTo>
                <a:cubicBezTo>
                  <a:pt x="58305" y="200990"/>
                  <a:pt x="76070" y="218729"/>
                  <a:pt x="76070" y="238894"/>
                </a:cubicBezTo>
                <a:lnTo>
                  <a:pt x="76070" y="415982"/>
                </a:lnTo>
                <a:cubicBezTo>
                  <a:pt x="76070" y="436298"/>
                  <a:pt x="58305" y="454037"/>
                  <a:pt x="38111" y="454037"/>
                </a:cubicBezTo>
                <a:cubicBezTo>
                  <a:pt x="17765" y="454037"/>
                  <a:pt x="0" y="436298"/>
                  <a:pt x="0" y="415982"/>
                </a:cubicBezTo>
                <a:lnTo>
                  <a:pt x="0" y="238894"/>
                </a:lnTo>
                <a:cubicBezTo>
                  <a:pt x="0" y="218729"/>
                  <a:pt x="17765" y="200990"/>
                  <a:pt x="38111" y="200990"/>
                </a:cubicBezTo>
                <a:close/>
                <a:moveTo>
                  <a:pt x="316721" y="93495"/>
                </a:moveTo>
                <a:cubicBezTo>
                  <a:pt x="306243" y="93495"/>
                  <a:pt x="297740" y="101984"/>
                  <a:pt x="297740" y="112444"/>
                </a:cubicBezTo>
                <a:cubicBezTo>
                  <a:pt x="297740" y="122903"/>
                  <a:pt x="306243" y="131544"/>
                  <a:pt x="316721" y="131544"/>
                </a:cubicBezTo>
                <a:cubicBezTo>
                  <a:pt x="327198" y="131544"/>
                  <a:pt x="335702" y="122903"/>
                  <a:pt x="335702" y="112444"/>
                </a:cubicBezTo>
                <a:cubicBezTo>
                  <a:pt x="335702" y="101984"/>
                  <a:pt x="327198" y="93495"/>
                  <a:pt x="316721" y="93495"/>
                </a:cubicBezTo>
                <a:close/>
                <a:moveTo>
                  <a:pt x="189929" y="93495"/>
                </a:moveTo>
                <a:cubicBezTo>
                  <a:pt x="179452" y="93495"/>
                  <a:pt x="170949" y="101984"/>
                  <a:pt x="170949" y="112444"/>
                </a:cubicBezTo>
                <a:cubicBezTo>
                  <a:pt x="170949" y="122903"/>
                  <a:pt x="179452" y="131544"/>
                  <a:pt x="189929" y="131544"/>
                </a:cubicBezTo>
                <a:cubicBezTo>
                  <a:pt x="200559" y="131544"/>
                  <a:pt x="209062" y="122903"/>
                  <a:pt x="209062" y="112444"/>
                </a:cubicBezTo>
                <a:cubicBezTo>
                  <a:pt x="209062" y="101984"/>
                  <a:pt x="200559" y="93495"/>
                  <a:pt x="189929" y="93495"/>
                </a:cubicBezTo>
                <a:close/>
                <a:moveTo>
                  <a:pt x="140598" y="1"/>
                </a:moveTo>
                <a:cubicBezTo>
                  <a:pt x="143768" y="1"/>
                  <a:pt x="146957" y="1251"/>
                  <a:pt x="149538" y="3753"/>
                </a:cubicBezTo>
                <a:lnTo>
                  <a:pt x="183552" y="37557"/>
                </a:lnTo>
                <a:lnTo>
                  <a:pt x="185070" y="39225"/>
                </a:lnTo>
                <a:cubicBezTo>
                  <a:pt x="205266" y="29068"/>
                  <a:pt x="227891" y="24066"/>
                  <a:pt x="252945" y="24066"/>
                </a:cubicBezTo>
                <a:cubicBezTo>
                  <a:pt x="253097" y="24066"/>
                  <a:pt x="253249" y="24066"/>
                  <a:pt x="253401" y="24066"/>
                </a:cubicBezTo>
                <a:cubicBezTo>
                  <a:pt x="253553" y="24066"/>
                  <a:pt x="253553" y="24066"/>
                  <a:pt x="253705" y="24066"/>
                </a:cubicBezTo>
                <a:cubicBezTo>
                  <a:pt x="278911" y="24066"/>
                  <a:pt x="301536" y="29068"/>
                  <a:pt x="321732" y="39225"/>
                </a:cubicBezTo>
                <a:lnTo>
                  <a:pt x="323250" y="37557"/>
                </a:lnTo>
                <a:lnTo>
                  <a:pt x="357264" y="3753"/>
                </a:lnTo>
                <a:cubicBezTo>
                  <a:pt x="362427" y="-1250"/>
                  <a:pt x="369867" y="-1250"/>
                  <a:pt x="375030" y="3753"/>
                </a:cubicBezTo>
                <a:cubicBezTo>
                  <a:pt x="380041" y="8907"/>
                  <a:pt x="380041" y="16335"/>
                  <a:pt x="375030" y="21489"/>
                </a:cubicBezTo>
                <a:lnTo>
                  <a:pt x="342079" y="54233"/>
                </a:lnTo>
                <a:cubicBezTo>
                  <a:pt x="352708" y="61357"/>
                  <a:pt x="362275" y="69998"/>
                  <a:pt x="370626" y="79851"/>
                </a:cubicBezTo>
                <a:cubicBezTo>
                  <a:pt x="390670" y="103500"/>
                  <a:pt x="403425" y="134424"/>
                  <a:pt x="405247" y="167774"/>
                </a:cubicBezTo>
                <a:cubicBezTo>
                  <a:pt x="405247" y="168078"/>
                  <a:pt x="405247" y="168532"/>
                  <a:pt x="405247" y="168836"/>
                </a:cubicBezTo>
                <a:cubicBezTo>
                  <a:pt x="405399" y="171109"/>
                  <a:pt x="405399" y="173383"/>
                  <a:pt x="405399" y="175657"/>
                </a:cubicBezTo>
                <a:lnTo>
                  <a:pt x="101403" y="175657"/>
                </a:lnTo>
                <a:cubicBezTo>
                  <a:pt x="101403" y="173383"/>
                  <a:pt x="101403" y="171109"/>
                  <a:pt x="101555" y="168836"/>
                </a:cubicBezTo>
                <a:cubicBezTo>
                  <a:pt x="101555" y="168532"/>
                  <a:pt x="101555" y="168078"/>
                  <a:pt x="101555" y="167774"/>
                </a:cubicBezTo>
                <a:cubicBezTo>
                  <a:pt x="103377" y="134424"/>
                  <a:pt x="116132" y="103500"/>
                  <a:pt x="136176" y="79851"/>
                </a:cubicBezTo>
                <a:cubicBezTo>
                  <a:pt x="144527" y="69998"/>
                  <a:pt x="154094" y="61357"/>
                  <a:pt x="164723" y="54233"/>
                </a:cubicBezTo>
                <a:lnTo>
                  <a:pt x="131772" y="21489"/>
                </a:lnTo>
                <a:cubicBezTo>
                  <a:pt x="126761" y="16335"/>
                  <a:pt x="126761" y="8907"/>
                  <a:pt x="131772" y="3753"/>
                </a:cubicBezTo>
                <a:cubicBezTo>
                  <a:pt x="134278" y="1251"/>
                  <a:pt x="137428" y="1"/>
                  <a:pt x="140598" y="1"/>
                </a:cubicBezTo>
                <a:close/>
              </a:path>
            </a:pathLst>
          </a:custGeom>
          <a:solidFill>
            <a:schemeClr val="bg1"/>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cs typeface="+mn-ea"/>
              <a:sym typeface="+mn-lt"/>
            </a:endParaRPr>
          </a:p>
        </p:txBody>
      </p:sp>
      <p:sp>
        <p:nvSpPr>
          <p:cNvPr id="13" name="îSlïḍé">
            <a:extLst>
              <a:ext uri="{FF2B5EF4-FFF2-40B4-BE49-F238E27FC236}">
                <a16:creationId xmlns:a16="http://schemas.microsoft.com/office/drawing/2014/main" id="{E9D97715-0E82-4B97-AA54-E84E6DB69B4B}"/>
              </a:ext>
            </a:extLst>
          </p:cNvPr>
          <p:cNvSpPr/>
          <p:nvPr/>
        </p:nvSpPr>
        <p:spPr>
          <a:xfrm>
            <a:off x="7888096" y="1797523"/>
            <a:ext cx="254469" cy="304274"/>
          </a:xfrm>
          <a:custGeom>
            <a:avLst/>
            <a:gdLst>
              <a:gd name="connsiteX0" fmla="*/ 468696 w 506660"/>
              <a:gd name="connsiteY0" fmla="*/ 200990 h 605824"/>
              <a:gd name="connsiteX1" fmla="*/ 506660 w 506660"/>
              <a:gd name="connsiteY1" fmla="*/ 238894 h 605824"/>
              <a:gd name="connsiteX2" fmla="*/ 506660 w 506660"/>
              <a:gd name="connsiteY2" fmla="*/ 415982 h 605824"/>
              <a:gd name="connsiteX3" fmla="*/ 468696 w 506660"/>
              <a:gd name="connsiteY3" fmla="*/ 454037 h 605824"/>
              <a:gd name="connsiteX4" fmla="*/ 430732 w 506660"/>
              <a:gd name="connsiteY4" fmla="*/ 415982 h 605824"/>
              <a:gd name="connsiteX5" fmla="*/ 430732 w 506660"/>
              <a:gd name="connsiteY5" fmla="*/ 238894 h 605824"/>
              <a:gd name="connsiteX6" fmla="*/ 468696 w 506660"/>
              <a:gd name="connsiteY6" fmla="*/ 200990 h 605824"/>
              <a:gd name="connsiteX7" fmla="*/ 101403 w 506660"/>
              <a:gd name="connsiteY7" fmla="*/ 200990 h 605824"/>
              <a:gd name="connsiteX8" fmla="*/ 405399 w 506660"/>
              <a:gd name="connsiteY8" fmla="*/ 200990 h 605824"/>
              <a:gd name="connsiteX9" fmla="*/ 405399 w 506660"/>
              <a:gd name="connsiteY9" fmla="*/ 454049 h 605824"/>
              <a:gd name="connsiteX10" fmla="*/ 380041 w 506660"/>
              <a:gd name="connsiteY10" fmla="*/ 479370 h 605824"/>
              <a:gd name="connsiteX11" fmla="*/ 354682 w 506660"/>
              <a:gd name="connsiteY11" fmla="*/ 479370 h 605824"/>
              <a:gd name="connsiteX12" fmla="*/ 354682 w 506660"/>
              <a:gd name="connsiteY12" fmla="*/ 567918 h 605824"/>
              <a:gd name="connsiteX13" fmla="*/ 316721 w 506660"/>
              <a:gd name="connsiteY13" fmla="*/ 605824 h 605824"/>
              <a:gd name="connsiteX14" fmla="*/ 278759 w 506660"/>
              <a:gd name="connsiteY14" fmla="*/ 567918 h 605824"/>
              <a:gd name="connsiteX15" fmla="*/ 278759 w 506660"/>
              <a:gd name="connsiteY15" fmla="*/ 479370 h 605824"/>
              <a:gd name="connsiteX16" fmla="*/ 228043 w 506660"/>
              <a:gd name="connsiteY16" fmla="*/ 479370 h 605824"/>
              <a:gd name="connsiteX17" fmla="*/ 228043 w 506660"/>
              <a:gd name="connsiteY17" fmla="*/ 567918 h 605824"/>
              <a:gd name="connsiteX18" fmla="*/ 190081 w 506660"/>
              <a:gd name="connsiteY18" fmla="*/ 605824 h 605824"/>
              <a:gd name="connsiteX19" fmla="*/ 152120 w 506660"/>
              <a:gd name="connsiteY19" fmla="*/ 567918 h 605824"/>
              <a:gd name="connsiteX20" fmla="*/ 152120 w 506660"/>
              <a:gd name="connsiteY20" fmla="*/ 479370 h 605824"/>
              <a:gd name="connsiteX21" fmla="*/ 126761 w 506660"/>
              <a:gd name="connsiteY21" fmla="*/ 479370 h 605824"/>
              <a:gd name="connsiteX22" fmla="*/ 101403 w 506660"/>
              <a:gd name="connsiteY22" fmla="*/ 454049 h 605824"/>
              <a:gd name="connsiteX23" fmla="*/ 38111 w 506660"/>
              <a:gd name="connsiteY23" fmla="*/ 200990 h 605824"/>
              <a:gd name="connsiteX24" fmla="*/ 76070 w 506660"/>
              <a:gd name="connsiteY24" fmla="*/ 238894 h 605824"/>
              <a:gd name="connsiteX25" fmla="*/ 76070 w 506660"/>
              <a:gd name="connsiteY25" fmla="*/ 415982 h 605824"/>
              <a:gd name="connsiteX26" fmla="*/ 38111 w 506660"/>
              <a:gd name="connsiteY26" fmla="*/ 454037 h 605824"/>
              <a:gd name="connsiteX27" fmla="*/ 0 w 506660"/>
              <a:gd name="connsiteY27" fmla="*/ 415982 h 605824"/>
              <a:gd name="connsiteX28" fmla="*/ 0 w 506660"/>
              <a:gd name="connsiteY28" fmla="*/ 238894 h 605824"/>
              <a:gd name="connsiteX29" fmla="*/ 38111 w 506660"/>
              <a:gd name="connsiteY29" fmla="*/ 200990 h 605824"/>
              <a:gd name="connsiteX30" fmla="*/ 316721 w 506660"/>
              <a:gd name="connsiteY30" fmla="*/ 93495 h 605824"/>
              <a:gd name="connsiteX31" fmla="*/ 297740 w 506660"/>
              <a:gd name="connsiteY31" fmla="*/ 112444 h 605824"/>
              <a:gd name="connsiteX32" fmla="*/ 316721 w 506660"/>
              <a:gd name="connsiteY32" fmla="*/ 131544 h 605824"/>
              <a:gd name="connsiteX33" fmla="*/ 335702 w 506660"/>
              <a:gd name="connsiteY33" fmla="*/ 112444 h 605824"/>
              <a:gd name="connsiteX34" fmla="*/ 316721 w 506660"/>
              <a:gd name="connsiteY34" fmla="*/ 93495 h 605824"/>
              <a:gd name="connsiteX35" fmla="*/ 189929 w 506660"/>
              <a:gd name="connsiteY35" fmla="*/ 93495 h 605824"/>
              <a:gd name="connsiteX36" fmla="*/ 170949 w 506660"/>
              <a:gd name="connsiteY36" fmla="*/ 112444 h 605824"/>
              <a:gd name="connsiteX37" fmla="*/ 189929 w 506660"/>
              <a:gd name="connsiteY37" fmla="*/ 131544 h 605824"/>
              <a:gd name="connsiteX38" fmla="*/ 209062 w 506660"/>
              <a:gd name="connsiteY38" fmla="*/ 112444 h 605824"/>
              <a:gd name="connsiteX39" fmla="*/ 189929 w 506660"/>
              <a:gd name="connsiteY39" fmla="*/ 93495 h 605824"/>
              <a:gd name="connsiteX40" fmla="*/ 140598 w 506660"/>
              <a:gd name="connsiteY40" fmla="*/ 1 h 605824"/>
              <a:gd name="connsiteX41" fmla="*/ 149538 w 506660"/>
              <a:gd name="connsiteY41" fmla="*/ 3753 h 605824"/>
              <a:gd name="connsiteX42" fmla="*/ 183552 w 506660"/>
              <a:gd name="connsiteY42" fmla="*/ 37557 h 605824"/>
              <a:gd name="connsiteX43" fmla="*/ 185070 w 506660"/>
              <a:gd name="connsiteY43" fmla="*/ 39225 h 605824"/>
              <a:gd name="connsiteX44" fmla="*/ 252945 w 506660"/>
              <a:gd name="connsiteY44" fmla="*/ 24066 h 605824"/>
              <a:gd name="connsiteX45" fmla="*/ 253401 w 506660"/>
              <a:gd name="connsiteY45" fmla="*/ 24066 h 605824"/>
              <a:gd name="connsiteX46" fmla="*/ 253705 w 506660"/>
              <a:gd name="connsiteY46" fmla="*/ 24066 h 605824"/>
              <a:gd name="connsiteX47" fmla="*/ 321732 w 506660"/>
              <a:gd name="connsiteY47" fmla="*/ 39225 h 605824"/>
              <a:gd name="connsiteX48" fmla="*/ 323250 w 506660"/>
              <a:gd name="connsiteY48" fmla="*/ 37557 h 605824"/>
              <a:gd name="connsiteX49" fmla="*/ 357264 w 506660"/>
              <a:gd name="connsiteY49" fmla="*/ 3753 h 605824"/>
              <a:gd name="connsiteX50" fmla="*/ 375030 w 506660"/>
              <a:gd name="connsiteY50" fmla="*/ 3753 h 605824"/>
              <a:gd name="connsiteX51" fmla="*/ 375030 w 506660"/>
              <a:gd name="connsiteY51" fmla="*/ 21489 h 605824"/>
              <a:gd name="connsiteX52" fmla="*/ 342079 w 506660"/>
              <a:gd name="connsiteY52" fmla="*/ 54233 h 605824"/>
              <a:gd name="connsiteX53" fmla="*/ 370626 w 506660"/>
              <a:gd name="connsiteY53" fmla="*/ 79851 h 605824"/>
              <a:gd name="connsiteX54" fmla="*/ 405247 w 506660"/>
              <a:gd name="connsiteY54" fmla="*/ 167774 h 605824"/>
              <a:gd name="connsiteX55" fmla="*/ 405247 w 506660"/>
              <a:gd name="connsiteY55" fmla="*/ 168836 h 605824"/>
              <a:gd name="connsiteX56" fmla="*/ 405399 w 506660"/>
              <a:gd name="connsiteY56" fmla="*/ 175657 h 605824"/>
              <a:gd name="connsiteX57" fmla="*/ 101403 w 506660"/>
              <a:gd name="connsiteY57" fmla="*/ 175657 h 605824"/>
              <a:gd name="connsiteX58" fmla="*/ 101555 w 506660"/>
              <a:gd name="connsiteY58" fmla="*/ 168836 h 605824"/>
              <a:gd name="connsiteX59" fmla="*/ 101555 w 506660"/>
              <a:gd name="connsiteY59" fmla="*/ 167774 h 605824"/>
              <a:gd name="connsiteX60" fmla="*/ 136176 w 506660"/>
              <a:gd name="connsiteY60" fmla="*/ 79851 h 605824"/>
              <a:gd name="connsiteX61" fmla="*/ 164723 w 506660"/>
              <a:gd name="connsiteY61" fmla="*/ 54233 h 605824"/>
              <a:gd name="connsiteX62" fmla="*/ 131772 w 506660"/>
              <a:gd name="connsiteY62" fmla="*/ 21489 h 605824"/>
              <a:gd name="connsiteX63" fmla="*/ 131772 w 506660"/>
              <a:gd name="connsiteY63" fmla="*/ 3753 h 605824"/>
              <a:gd name="connsiteX64" fmla="*/ 140598 w 506660"/>
              <a:gd name="connsiteY64" fmla="*/ 1 h 60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6660" h="605824">
                <a:moveTo>
                  <a:pt x="468696" y="200990"/>
                </a:moveTo>
                <a:cubicBezTo>
                  <a:pt x="489045" y="200990"/>
                  <a:pt x="506660" y="218729"/>
                  <a:pt x="506660" y="238894"/>
                </a:cubicBezTo>
                <a:lnTo>
                  <a:pt x="506660" y="415982"/>
                </a:lnTo>
                <a:cubicBezTo>
                  <a:pt x="506660" y="436298"/>
                  <a:pt x="489045" y="454037"/>
                  <a:pt x="468696" y="454037"/>
                </a:cubicBezTo>
                <a:cubicBezTo>
                  <a:pt x="448499" y="454037"/>
                  <a:pt x="430732" y="436298"/>
                  <a:pt x="430732" y="415982"/>
                </a:cubicBezTo>
                <a:lnTo>
                  <a:pt x="430732" y="238894"/>
                </a:lnTo>
                <a:cubicBezTo>
                  <a:pt x="430732" y="218729"/>
                  <a:pt x="448499" y="200990"/>
                  <a:pt x="468696" y="200990"/>
                </a:cubicBezTo>
                <a:close/>
                <a:moveTo>
                  <a:pt x="101403" y="200990"/>
                </a:moveTo>
                <a:lnTo>
                  <a:pt x="405399" y="200990"/>
                </a:lnTo>
                <a:lnTo>
                  <a:pt x="405399" y="454049"/>
                </a:lnTo>
                <a:cubicBezTo>
                  <a:pt x="405399" y="469212"/>
                  <a:pt x="395225" y="479370"/>
                  <a:pt x="380041" y="479370"/>
                </a:cubicBezTo>
                <a:lnTo>
                  <a:pt x="354682" y="479370"/>
                </a:lnTo>
                <a:lnTo>
                  <a:pt x="354682" y="567918"/>
                </a:lnTo>
                <a:cubicBezTo>
                  <a:pt x="354682" y="588084"/>
                  <a:pt x="337068" y="605824"/>
                  <a:pt x="316721" y="605824"/>
                </a:cubicBezTo>
                <a:cubicBezTo>
                  <a:pt x="296373" y="605824"/>
                  <a:pt x="278759" y="588084"/>
                  <a:pt x="278759" y="567918"/>
                </a:cubicBezTo>
                <a:lnTo>
                  <a:pt x="278759" y="479370"/>
                </a:lnTo>
                <a:lnTo>
                  <a:pt x="228043" y="479370"/>
                </a:lnTo>
                <a:lnTo>
                  <a:pt x="228043" y="567918"/>
                </a:lnTo>
                <a:cubicBezTo>
                  <a:pt x="228043" y="588084"/>
                  <a:pt x="210277" y="605824"/>
                  <a:pt x="190081" y="605824"/>
                </a:cubicBezTo>
                <a:cubicBezTo>
                  <a:pt x="169734" y="605824"/>
                  <a:pt x="152120" y="588084"/>
                  <a:pt x="152120" y="567918"/>
                </a:cubicBezTo>
                <a:lnTo>
                  <a:pt x="152120" y="479370"/>
                </a:lnTo>
                <a:lnTo>
                  <a:pt x="126761" y="479370"/>
                </a:lnTo>
                <a:cubicBezTo>
                  <a:pt x="111425" y="479370"/>
                  <a:pt x="101403" y="469212"/>
                  <a:pt x="101403" y="454049"/>
                </a:cubicBezTo>
                <a:close/>
                <a:moveTo>
                  <a:pt x="38111" y="200990"/>
                </a:moveTo>
                <a:cubicBezTo>
                  <a:pt x="58305" y="200990"/>
                  <a:pt x="76070" y="218729"/>
                  <a:pt x="76070" y="238894"/>
                </a:cubicBezTo>
                <a:lnTo>
                  <a:pt x="76070" y="415982"/>
                </a:lnTo>
                <a:cubicBezTo>
                  <a:pt x="76070" y="436298"/>
                  <a:pt x="58305" y="454037"/>
                  <a:pt x="38111" y="454037"/>
                </a:cubicBezTo>
                <a:cubicBezTo>
                  <a:pt x="17765" y="454037"/>
                  <a:pt x="0" y="436298"/>
                  <a:pt x="0" y="415982"/>
                </a:cubicBezTo>
                <a:lnTo>
                  <a:pt x="0" y="238894"/>
                </a:lnTo>
                <a:cubicBezTo>
                  <a:pt x="0" y="218729"/>
                  <a:pt x="17765" y="200990"/>
                  <a:pt x="38111" y="200990"/>
                </a:cubicBezTo>
                <a:close/>
                <a:moveTo>
                  <a:pt x="316721" y="93495"/>
                </a:moveTo>
                <a:cubicBezTo>
                  <a:pt x="306243" y="93495"/>
                  <a:pt x="297740" y="101984"/>
                  <a:pt x="297740" y="112444"/>
                </a:cubicBezTo>
                <a:cubicBezTo>
                  <a:pt x="297740" y="122903"/>
                  <a:pt x="306243" y="131544"/>
                  <a:pt x="316721" y="131544"/>
                </a:cubicBezTo>
                <a:cubicBezTo>
                  <a:pt x="327198" y="131544"/>
                  <a:pt x="335702" y="122903"/>
                  <a:pt x="335702" y="112444"/>
                </a:cubicBezTo>
                <a:cubicBezTo>
                  <a:pt x="335702" y="101984"/>
                  <a:pt x="327198" y="93495"/>
                  <a:pt x="316721" y="93495"/>
                </a:cubicBezTo>
                <a:close/>
                <a:moveTo>
                  <a:pt x="189929" y="93495"/>
                </a:moveTo>
                <a:cubicBezTo>
                  <a:pt x="179452" y="93495"/>
                  <a:pt x="170949" y="101984"/>
                  <a:pt x="170949" y="112444"/>
                </a:cubicBezTo>
                <a:cubicBezTo>
                  <a:pt x="170949" y="122903"/>
                  <a:pt x="179452" y="131544"/>
                  <a:pt x="189929" y="131544"/>
                </a:cubicBezTo>
                <a:cubicBezTo>
                  <a:pt x="200559" y="131544"/>
                  <a:pt x="209062" y="122903"/>
                  <a:pt x="209062" y="112444"/>
                </a:cubicBezTo>
                <a:cubicBezTo>
                  <a:pt x="209062" y="101984"/>
                  <a:pt x="200559" y="93495"/>
                  <a:pt x="189929" y="93495"/>
                </a:cubicBezTo>
                <a:close/>
                <a:moveTo>
                  <a:pt x="140598" y="1"/>
                </a:moveTo>
                <a:cubicBezTo>
                  <a:pt x="143768" y="1"/>
                  <a:pt x="146957" y="1251"/>
                  <a:pt x="149538" y="3753"/>
                </a:cubicBezTo>
                <a:lnTo>
                  <a:pt x="183552" y="37557"/>
                </a:lnTo>
                <a:lnTo>
                  <a:pt x="185070" y="39225"/>
                </a:lnTo>
                <a:cubicBezTo>
                  <a:pt x="205266" y="29068"/>
                  <a:pt x="227891" y="24066"/>
                  <a:pt x="252945" y="24066"/>
                </a:cubicBezTo>
                <a:cubicBezTo>
                  <a:pt x="253097" y="24066"/>
                  <a:pt x="253249" y="24066"/>
                  <a:pt x="253401" y="24066"/>
                </a:cubicBezTo>
                <a:cubicBezTo>
                  <a:pt x="253553" y="24066"/>
                  <a:pt x="253553" y="24066"/>
                  <a:pt x="253705" y="24066"/>
                </a:cubicBezTo>
                <a:cubicBezTo>
                  <a:pt x="278911" y="24066"/>
                  <a:pt x="301536" y="29068"/>
                  <a:pt x="321732" y="39225"/>
                </a:cubicBezTo>
                <a:lnTo>
                  <a:pt x="323250" y="37557"/>
                </a:lnTo>
                <a:lnTo>
                  <a:pt x="357264" y="3753"/>
                </a:lnTo>
                <a:cubicBezTo>
                  <a:pt x="362427" y="-1250"/>
                  <a:pt x="369867" y="-1250"/>
                  <a:pt x="375030" y="3753"/>
                </a:cubicBezTo>
                <a:cubicBezTo>
                  <a:pt x="380041" y="8907"/>
                  <a:pt x="380041" y="16335"/>
                  <a:pt x="375030" y="21489"/>
                </a:cubicBezTo>
                <a:lnTo>
                  <a:pt x="342079" y="54233"/>
                </a:lnTo>
                <a:cubicBezTo>
                  <a:pt x="352708" y="61357"/>
                  <a:pt x="362275" y="69998"/>
                  <a:pt x="370626" y="79851"/>
                </a:cubicBezTo>
                <a:cubicBezTo>
                  <a:pt x="390670" y="103500"/>
                  <a:pt x="403425" y="134424"/>
                  <a:pt x="405247" y="167774"/>
                </a:cubicBezTo>
                <a:cubicBezTo>
                  <a:pt x="405247" y="168078"/>
                  <a:pt x="405247" y="168532"/>
                  <a:pt x="405247" y="168836"/>
                </a:cubicBezTo>
                <a:cubicBezTo>
                  <a:pt x="405399" y="171109"/>
                  <a:pt x="405399" y="173383"/>
                  <a:pt x="405399" y="175657"/>
                </a:cubicBezTo>
                <a:lnTo>
                  <a:pt x="101403" y="175657"/>
                </a:lnTo>
                <a:cubicBezTo>
                  <a:pt x="101403" y="173383"/>
                  <a:pt x="101403" y="171109"/>
                  <a:pt x="101555" y="168836"/>
                </a:cubicBezTo>
                <a:cubicBezTo>
                  <a:pt x="101555" y="168532"/>
                  <a:pt x="101555" y="168078"/>
                  <a:pt x="101555" y="167774"/>
                </a:cubicBezTo>
                <a:cubicBezTo>
                  <a:pt x="103377" y="134424"/>
                  <a:pt x="116132" y="103500"/>
                  <a:pt x="136176" y="79851"/>
                </a:cubicBezTo>
                <a:cubicBezTo>
                  <a:pt x="144527" y="69998"/>
                  <a:pt x="154094" y="61357"/>
                  <a:pt x="164723" y="54233"/>
                </a:cubicBezTo>
                <a:lnTo>
                  <a:pt x="131772" y="21489"/>
                </a:lnTo>
                <a:cubicBezTo>
                  <a:pt x="126761" y="16335"/>
                  <a:pt x="126761" y="8907"/>
                  <a:pt x="131772" y="3753"/>
                </a:cubicBezTo>
                <a:cubicBezTo>
                  <a:pt x="134278" y="1251"/>
                  <a:pt x="137428" y="1"/>
                  <a:pt x="140598" y="1"/>
                </a:cubicBezTo>
                <a:close/>
              </a:path>
            </a:pathLst>
          </a:custGeom>
          <a:solidFill>
            <a:schemeClr val="bg1"/>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cs typeface="+mn-ea"/>
              <a:sym typeface="+mn-lt"/>
            </a:endParaRPr>
          </a:p>
        </p:txBody>
      </p:sp>
      <p:grpSp>
        <p:nvGrpSpPr>
          <p:cNvPr id="25" name="组合 24">
            <a:extLst>
              <a:ext uri="{FF2B5EF4-FFF2-40B4-BE49-F238E27FC236}">
                <a16:creationId xmlns:a16="http://schemas.microsoft.com/office/drawing/2014/main" id="{BDC93331-CEEB-483F-88D1-F9DBDFFDFF26}"/>
              </a:ext>
            </a:extLst>
          </p:cNvPr>
          <p:cNvGrpSpPr/>
          <p:nvPr/>
        </p:nvGrpSpPr>
        <p:grpSpPr>
          <a:xfrm>
            <a:off x="280462" y="345507"/>
            <a:ext cx="567919" cy="567919"/>
            <a:chOff x="280462" y="345507"/>
            <a:chExt cx="567919" cy="567919"/>
          </a:xfrm>
        </p:grpSpPr>
        <p:sp>
          <p:nvSpPr>
            <p:cNvPr id="26" name="椭圆 25">
              <a:extLst>
                <a:ext uri="{FF2B5EF4-FFF2-40B4-BE49-F238E27FC236}">
                  <a16:creationId xmlns:a16="http://schemas.microsoft.com/office/drawing/2014/main" id="{CCD11B7F-A897-43EF-90FF-9DC172E82928}"/>
                </a:ext>
              </a:extLst>
            </p:cNvPr>
            <p:cNvSpPr/>
            <p:nvPr/>
          </p:nvSpPr>
          <p:spPr>
            <a:xfrm>
              <a:off x="280462" y="345507"/>
              <a:ext cx="567919" cy="567919"/>
            </a:xfrm>
            <a:prstGeom prst="ellipse">
              <a:avLst/>
            </a:pr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alarm-bell_72693">
              <a:extLst>
                <a:ext uri="{FF2B5EF4-FFF2-40B4-BE49-F238E27FC236}">
                  <a16:creationId xmlns:a16="http://schemas.microsoft.com/office/drawing/2014/main" id="{FEFF355E-2842-4703-89AD-134F8FE7821A}"/>
                </a:ext>
              </a:extLst>
            </p:cNvPr>
            <p:cNvSpPr>
              <a:spLocks noChangeAspect="1"/>
            </p:cNvSpPr>
            <p:nvPr/>
          </p:nvSpPr>
          <p:spPr bwMode="auto">
            <a:xfrm>
              <a:off x="431979" y="481908"/>
              <a:ext cx="264884" cy="29511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585" h="607851">
                  <a:moveTo>
                    <a:pt x="205579" y="557256"/>
                  </a:moveTo>
                  <a:cubicBezTo>
                    <a:pt x="226318" y="557852"/>
                    <a:pt x="248697" y="558150"/>
                    <a:pt x="272793" y="558150"/>
                  </a:cubicBezTo>
                  <a:cubicBezTo>
                    <a:pt x="296888" y="558150"/>
                    <a:pt x="319268" y="557852"/>
                    <a:pt x="340006" y="557256"/>
                  </a:cubicBezTo>
                  <a:cubicBezTo>
                    <a:pt x="331651" y="586465"/>
                    <a:pt x="304721" y="607851"/>
                    <a:pt x="272793" y="607851"/>
                  </a:cubicBezTo>
                  <a:cubicBezTo>
                    <a:pt x="240864" y="607851"/>
                    <a:pt x="213934" y="586465"/>
                    <a:pt x="205579" y="557256"/>
                  </a:cubicBezTo>
                  <a:close/>
                  <a:moveTo>
                    <a:pt x="272793" y="0"/>
                  </a:moveTo>
                  <a:cubicBezTo>
                    <a:pt x="376035" y="0"/>
                    <a:pt x="459733" y="117091"/>
                    <a:pt x="459733" y="261443"/>
                  </a:cubicBezTo>
                  <a:cubicBezTo>
                    <a:pt x="459733" y="405870"/>
                    <a:pt x="746110" y="522961"/>
                    <a:pt x="272793" y="522961"/>
                  </a:cubicBezTo>
                  <a:cubicBezTo>
                    <a:pt x="-200525" y="522961"/>
                    <a:pt x="85852" y="405870"/>
                    <a:pt x="85852" y="261443"/>
                  </a:cubicBezTo>
                  <a:cubicBezTo>
                    <a:pt x="85852" y="117091"/>
                    <a:pt x="169550" y="0"/>
                    <a:pt x="272793" y="0"/>
                  </a:cubicBezTo>
                  <a:close/>
                </a:path>
              </a:pathLst>
            </a:custGeom>
            <a:solidFill>
              <a:schemeClr val="bg1"/>
            </a:solidFill>
            <a:ln>
              <a:noFill/>
            </a:ln>
          </p:spPr>
          <p:txBody>
            <a:bodyPr/>
            <a:lstStyle/>
            <a:p>
              <a:endParaRPr lang="zh-CN" altLang="en-US">
                <a:cs typeface="+mn-ea"/>
                <a:sym typeface="+mn-lt"/>
              </a:endParaRPr>
            </a:p>
          </p:txBody>
        </p:sp>
      </p:grpSp>
      <p:sp>
        <p:nvSpPr>
          <p:cNvPr id="28" name="文本框 27">
            <a:extLst>
              <a:ext uri="{FF2B5EF4-FFF2-40B4-BE49-F238E27FC236}">
                <a16:creationId xmlns:a16="http://schemas.microsoft.com/office/drawing/2014/main" id="{75DF94D3-23F5-4639-A29A-E1D70D712F71}"/>
              </a:ext>
            </a:extLst>
          </p:cNvPr>
          <p:cNvSpPr txBox="1"/>
          <p:nvPr/>
        </p:nvSpPr>
        <p:spPr>
          <a:xfrm>
            <a:off x="1013631" y="398632"/>
            <a:ext cx="2265899" cy="461665"/>
          </a:xfrm>
          <a:prstGeom prst="rect">
            <a:avLst/>
          </a:prstGeom>
          <a:noFill/>
        </p:spPr>
        <p:txBody>
          <a:bodyPr wrap="square" rtlCol="0">
            <a:spAutoFit/>
          </a:bodyPr>
          <a:lstStyle/>
          <a:p>
            <a:r>
              <a:rPr lang="en-US" altLang="zh-CN" sz="2400">
                <a:solidFill>
                  <a:schemeClr val="bg1">
                    <a:lumMod val="50000"/>
                  </a:schemeClr>
                </a:solidFill>
                <a:cs typeface="+mn-ea"/>
                <a:sym typeface="+mn-lt"/>
              </a:rPr>
              <a:t>2</a:t>
            </a:r>
            <a:r>
              <a:rPr lang="zh-CN" altLang="en-US" sz="2400">
                <a:solidFill>
                  <a:schemeClr val="bg1">
                    <a:lumMod val="50000"/>
                  </a:schemeClr>
                </a:solidFill>
                <a:cs typeface="+mn-ea"/>
                <a:sym typeface="+mn-lt"/>
              </a:rPr>
              <a:t>、项目背景</a:t>
            </a:r>
            <a:endParaRPr lang="zh-CN" altLang="en-US" sz="2400" dirty="0">
              <a:solidFill>
                <a:schemeClr val="bg1">
                  <a:lumMod val="50000"/>
                </a:schemeClr>
              </a:solidFill>
              <a:cs typeface="+mn-ea"/>
              <a:sym typeface="+mn-lt"/>
            </a:endParaRPr>
          </a:p>
        </p:txBody>
      </p:sp>
      <p:sp>
        <p:nvSpPr>
          <p:cNvPr id="3" name="文本框 2">
            <a:extLst>
              <a:ext uri="{FF2B5EF4-FFF2-40B4-BE49-F238E27FC236}">
                <a16:creationId xmlns:a16="http://schemas.microsoft.com/office/drawing/2014/main" id="{AA045F12-33C4-F0FE-1503-0B7831DBC0F1}"/>
              </a:ext>
            </a:extLst>
          </p:cNvPr>
          <p:cNvSpPr txBox="1"/>
          <p:nvPr/>
        </p:nvSpPr>
        <p:spPr>
          <a:xfrm>
            <a:off x="1343024" y="4459631"/>
            <a:ext cx="9506683" cy="1938992"/>
          </a:xfrm>
          <a:prstGeom prst="rect">
            <a:avLst/>
          </a:prstGeom>
          <a:noFill/>
        </p:spPr>
        <p:txBody>
          <a:bodyPr wrap="square">
            <a:spAutoFit/>
          </a:bodyPr>
          <a:lstStyle/>
          <a:p>
            <a:r>
              <a:rPr lang="en-US" altLang="zh-CN"/>
              <a:t>	</a:t>
            </a:r>
            <a:r>
              <a:rPr lang="zh-CN" altLang="en-US" sz="2000"/>
              <a:t>随着现代化科技和互联网的快速发展，计算机网络对社会进步产生了巨大的影响，同时人们的工作与生活也变得越来越高效与便利，人们获取信息的方式也变得多样化。就个人学习一门语言来说，网络词典翻译已经变成了一种重要的数字学习工具，它将传统的印刷词典转换成数码方式，进行快速查询。所以网络词典以功能丰富、轻便易携、查询快捷的特点成为现代社会学生学习生活、社会人士移动办公的掌上利器。</a:t>
            </a:r>
            <a:endParaRPr lang="zh-CN" altLang="en-US"/>
          </a:p>
        </p:txBody>
      </p:sp>
    </p:spTree>
    <p:extLst>
      <p:ext uri="{BB962C8B-B14F-4D97-AF65-F5344CB8AC3E}">
        <p14:creationId xmlns:p14="http://schemas.microsoft.com/office/powerpoint/2010/main" val="1005093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îŝḷîḋé">
            <a:extLst>
              <a:ext uri="{FF2B5EF4-FFF2-40B4-BE49-F238E27FC236}">
                <a16:creationId xmlns:a16="http://schemas.microsoft.com/office/drawing/2014/main" id="{F2ABF0D1-F6F1-42DB-B697-EE52E0115838}"/>
              </a:ext>
            </a:extLst>
          </p:cNvPr>
          <p:cNvSpPr/>
          <p:nvPr/>
        </p:nvSpPr>
        <p:spPr>
          <a:xfrm>
            <a:off x="730227" y="1767545"/>
            <a:ext cx="2393315" cy="2595372"/>
          </a:xfrm>
          <a:prstGeom prst="rect">
            <a:avLst/>
          </a:prstGeom>
          <a:blipFill>
            <a:blip r:embed="rId2" cstate="screen">
              <a:extLst>
                <a:ext uri="{28A0092B-C50C-407E-A947-70E740481C1C}">
                  <a14:useLocalDpi xmlns:a14="http://schemas.microsoft.com/office/drawing/2010/main"/>
                </a:ext>
              </a:extLst>
            </a:blip>
            <a:stretch>
              <a:fillRect l="-31498" r="-31166"/>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solidFill>
                <a:schemeClr val="bg1"/>
              </a:solidFill>
              <a:cs typeface="+mn-ea"/>
              <a:sym typeface="+mn-lt"/>
            </a:endParaRPr>
          </a:p>
        </p:txBody>
      </p:sp>
      <p:sp>
        <p:nvSpPr>
          <p:cNvPr id="5" name="íṩļíḑe">
            <a:extLst>
              <a:ext uri="{FF2B5EF4-FFF2-40B4-BE49-F238E27FC236}">
                <a16:creationId xmlns:a16="http://schemas.microsoft.com/office/drawing/2014/main" id="{8A0E6B4A-3B9E-4C58-A1AB-C4631A6F0084}"/>
              </a:ext>
            </a:extLst>
          </p:cNvPr>
          <p:cNvSpPr/>
          <p:nvPr/>
        </p:nvSpPr>
        <p:spPr>
          <a:xfrm>
            <a:off x="3340045" y="3814259"/>
            <a:ext cx="2393315" cy="1973581"/>
          </a:xfrm>
          <a:prstGeom prst="rect">
            <a:avLst/>
          </a:prstGeom>
          <a:blipFill>
            <a:blip r:embed="rId3" cstate="screen">
              <a:extLst>
                <a:ext uri="{28A0092B-C50C-407E-A947-70E740481C1C}">
                  <a14:useLocalDpi xmlns:a14="http://schemas.microsoft.com/office/drawing/2010/main"/>
                </a:ext>
              </a:extLst>
            </a:blip>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dirty="0">
              <a:solidFill>
                <a:schemeClr val="bg1"/>
              </a:solidFill>
              <a:cs typeface="+mn-ea"/>
              <a:sym typeface="+mn-lt"/>
            </a:endParaRPr>
          </a:p>
        </p:txBody>
      </p:sp>
      <p:sp>
        <p:nvSpPr>
          <p:cNvPr id="6" name="ïṥļîdè">
            <a:extLst>
              <a:ext uri="{FF2B5EF4-FFF2-40B4-BE49-F238E27FC236}">
                <a16:creationId xmlns:a16="http://schemas.microsoft.com/office/drawing/2014/main" id="{32E59E4A-F297-49BD-93E4-1690794D22E0}"/>
              </a:ext>
            </a:extLst>
          </p:cNvPr>
          <p:cNvSpPr txBox="1"/>
          <p:nvPr/>
        </p:nvSpPr>
        <p:spPr bwMode="auto">
          <a:xfrm>
            <a:off x="3340045" y="3065231"/>
            <a:ext cx="2393315" cy="557783"/>
          </a:xfrm>
          <a:prstGeom prst="rect">
            <a:avLst/>
          </a:pr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cs typeface="+mn-ea"/>
                <a:sym typeface="+mn-lt"/>
              </a:rPr>
              <a:t> </a:t>
            </a:r>
            <a:endParaRPr lang="en-US" altLang="zh-CN" dirty="0">
              <a:cs typeface="+mn-ea"/>
              <a:sym typeface="+mn-lt"/>
            </a:endParaRPr>
          </a:p>
        </p:txBody>
      </p:sp>
      <p:sp>
        <p:nvSpPr>
          <p:cNvPr id="8" name="iṥlïḍè">
            <a:extLst>
              <a:ext uri="{FF2B5EF4-FFF2-40B4-BE49-F238E27FC236}">
                <a16:creationId xmlns:a16="http://schemas.microsoft.com/office/drawing/2014/main" id="{946F4E10-1C78-4394-AE3F-060D539B6C0D}"/>
              </a:ext>
            </a:extLst>
          </p:cNvPr>
          <p:cNvSpPr/>
          <p:nvPr/>
        </p:nvSpPr>
        <p:spPr bwMode="auto">
          <a:xfrm>
            <a:off x="4876429" y="4939052"/>
            <a:ext cx="478290" cy="489824"/>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chemeClr val="bg1"/>
          </a:solidFill>
          <a:ln>
            <a:noFill/>
          </a:ln>
        </p:spPr>
        <p:txBody>
          <a:bodyPr/>
          <a:lstStyle/>
          <a:p>
            <a:endParaRPr lang="zh-CN" altLang="en-US">
              <a:cs typeface="+mn-ea"/>
              <a:sym typeface="+mn-lt"/>
            </a:endParaRPr>
          </a:p>
        </p:txBody>
      </p:sp>
      <p:sp>
        <p:nvSpPr>
          <p:cNvPr id="10" name="ïşļíḑé">
            <a:extLst>
              <a:ext uri="{FF2B5EF4-FFF2-40B4-BE49-F238E27FC236}">
                <a16:creationId xmlns:a16="http://schemas.microsoft.com/office/drawing/2014/main" id="{83625D93-0B65-4C55-9723-AF68DC6315FC}"/>
              </a:ext>
            </a:extLst>
          </p:cNvPr>
          <p:cNvSpPr/>
          <p:nvPr/>
        </p:nvSpPr>
        <p:spPr bwMode="auto">
          <a:xfrm>
            <a:off x="1122605" y="5215897"/>
            <a:ext cx="415928" cy="425958"/>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3" name="íṩ1iďê">
            <a:extLst>
              <a:ext uri="{FF2B5EF4-FFF2-40B4-BE49-F238E27FC236}">
                <a16:creationId xmlns:a16="http://schemas.microsoft.com/office/drawing/2014/main" id="{B5C8D9F1-6124-40A0-B548-7C8AC5B86AA0}"/>
              </a:ext>
            </a:extLst>
          </p:cNvPr>
          <p:cNvSpPr/>
          <p:nvPr/>
        </p:nvSpPr>
        <p:spPr bwMode="auto">
          <a:xfrm>
            <a:off x="2275644" y="5215897"/>
            <a:ext cx="415928" cy="425958"/>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6" name="iṧ1îďê">
            <a:extLst>
              <a:ext uri="{FF2B5EF4-FFF2-40B4-BE49-F238E27FC236}">
                <a16:creationId xmlns:a16="http://schemas.microsoft.com/office/drawing/2014/main" id="{94F14957-4B4A-4595-83C6-1159D64A4E7D}"/>
              </a:ext>
            </a:extLst>
          </p:cNvPr>
          <p:cNvSpPr/>
          <p:nvPr/>
        </p:nvSpPr>
        <p:spPr bwMode="auto">
          <a:xfrm>
            <a:off x="3807612" y="1767545"/>
            <a:ext cx="415928" cy="425958"/>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nvGrpSpPr>
          <p:cNvPr id="26" name="组合 25">
            <a:extLst>
              <a:ext uri="{FF2B5EF4-FFF2-40B4-BE49-F238E27FC236}">
                <a16:creationId xmlns:a16="http://schemas.microsoft.com/office/drawing/2014/main" id="{1FBE6476-5E3F-4BC9-8C16-B82CB778966C}"/>
              </a:ext>
            </a:extLst>
          </p:cNvPr>
          <p:cNvGrpSpPr/>
          <p:nvPr/>
        </p:nvGrpSpPr>
        <p:grpSpPr>
          <a:xfrm>
            <a:off x="280462" y="345507"/>
            <a:ext cx="567919" cy="567919"/>
            <a:chOff x="280462" y="345507"/>
            <a:chExt cx="567919" cy="567919"/>
          </a:xfrm>
        </p:grpSpPr>
        <p:sp>
          <p:nvSpPr>
            <p:cNvPr id="27" name="椭圆 26">
              <a:extLst>
                <a:ext uri="{FF2B5EF4-FFF2-40B4-BE49-F238E27FC236}">
                  <a16:creationId xmlns:a16="http://schemas.microsoft.com/office/drawing/2014/main" id="{8B9CF938-E06E-45FC-A27C-ED43326F595D}"/>
                </a:ext>
              </a:extLst>
            </p:cNvPr>
            <p:cNvSpPr/>
            <p:nvPr/>
          </p:nvSpPr>
          <p:spPr>
            <a:xfrm>
              <a:off x="280462" y="345507"/>
              <a:ext cx="567919" cy="567919"/>
            </a:xfrm>
            <a:prstGeom prst="ellipse">
              <a:avLst/>
            </a:pr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alarm-bell_72693">
              <a:extLst>
                <a:ext uri="{FF2B5EF4-FFF2-40B4-BE49-F238E27FC236}">
                  <a16:creationId xmlns:a16="http://schemas.microsoft.com/office/drawing/2014/main" id="{BB018DCF-CC7E-4116-97A5-27B5872322FC}"/>
                </a:ext>
              </a:extLst>
            </p:cNvPr>
            <p:cNvSpPr>
              <a:spLocks noChangeAspect="1"/>
            </p:cNvSpPr>
            <p:nvPr/>
          </p:nvSpPr>
          <p:spPr bwMode="auto">
            <a:xfrm>
              <a:off x="431979" y="481908"/>
              <a:ext cx="264884" cy="29511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585" h="607851">
                  <a:moveTo>
                    <a:pt x="205579" y="557256"/>
                  </a:moveTo>
                  <a:cubicBezTo>
                    <a:pt x="226318" y="557852"/>
                    <a:pt x="248697" y="558150"/>
                    <a:pt x="272793" y="558150"/>
                  </a:cubicBezTo>
                  <a:cubicBezTo>
                    <a:pt x="296888" y="558150"/>
                    <a:pt x="319268" y="557852"/>
                    <a:pt x="340006" y="557256"/>
                  </a:cubicBezTo>
                  <a:cubicBezTo>
                    <a:pt x="331651" y="586465"/>
                    <a:pt x="304721" y="607851"/>
                    <a:pt x="272793" y="607851"/>
                  </a:cubicBezTo>
                  <a:cubicBezTo>
                    <a:pt x="240864" y="607851"/>
                    <a:pt x="213934" y="586465"/>
                    <a:pt x="205579" y="557256"/>
                  </a:cubicBezTo>
                  <a:close/>
                  <a:moveTo>
                    <a:pt x="272793" y="0"/>
                  </a:moveTo>
                  <a:cubicBezTo>
                    <a:pt x="376035" y="0"/>
                    <a:pt x="459733" y="117091"/>
                    <a:pt x="459733" y="261443"/>
                  </a:cubicBezTo>
                  <a:cubicBezTo>
                    <a:pt x="459733" y="405870"/>
                    <a:pt x="746110" y="522961"/>
                    <a:pt x="272793" y="522961"/>
                  </a:cubicBezTo>
                  <a:cubicBezTo>
                    <a:pt x="-200525" y="522961"/>
                    <a:pt x="85852" y="405870"/>
                    <a:pt x="85852" y="261443"/>
                  </a:cubicBezTo>
                  <a:cubicBezTo>
                    <a:pt x="85852" y="117091"/>
                    <a:pt x="169550" y="0"/>
                    <a:pt x="272793" y="0"/>
                  </a:cubicBezTo>
                  <a:close/>
                </a:path>
              </a:pathLst>
            </a:custGeom>
            <a:solidFill>
              <a:schemeClr val="bg1"/>
            </a:solidFill>
            <a:ln>
              <a:noFill/>
            </a:ln>
          </p:spPr>
          <p:txBody>
            <a:bodyPr/>
            <a:lstStyle/>
            <a:p>
              <a:endParaRPr lang="zh-CN" altLang="en-US">
                <a:cs typeface="+mn-ea"/>
                <a:sym typeface="+mn-lt"/>
              </a:endParaRPr>
            </a:p>
          </p:txBody>
        </p:sp>
      </p:grpSp>
      <p:sp>
        <p:nvSpPr>
          <p:cNvPr id="29" name="文本框 28">
            <a:extLst>
              <a:ext uri="{FF2B5EF4-FFF2-40B4-BE49-F238E27FC236}">
                <a16:creationId xmlns:a16="http://schemas.microsoft.com/office/drawing/2014/main" id="{23813B4D-2FC4-475F-97C4-A06E5938CD38}"/>
              </a:ext>
            </a:extLst>
          </p:cNvPr>
          <p:cNvSpPr txBox="1"/>
          <p:nvPr/>
        </p:nvSpPr>
        <p:spPr>
          <a:xfrm>
            <a:off x="1019131" y="398632"/>
            <a:ext cx="2155756" cy="461665"/>
          </a:xfrm>
          <a:prstGeom prst="rect">
            <a:avLst/>
          </a:prstGeom>
          <a:noFill/>
        </p:spPr>
        <p:txBody>
          <a:bodyPr wrap="square" rtlCol="0">
            <a:spAutoFit/>
          </a:bodyPr>
          <a:lstStyle/>
          <a:p>
            <a:r>
              <a:rPr lang="en-US" altLang="zh-CN" sz="2400">
                <a:solidFill>
                  <a:schemeClr val="bg1">
                    <a:lumMod val="50000"/>
                  </a:schemeClr>
                </a:solidFill>
                <a:cs typeface="+mn-ea"/>
                <a:sym typeface="+mn-lt"/>
              </a:rPr>
              <a:t>3</a:t>
            </a:r>
            <a:r>
              <a:rPr lang="zh-CN" altLang="en-US" sz="2400">
                <a:solidFill>
                  <a:schemeClr val="bg1">
                    <a:lumMod val="50000"/>
                  </a:schemeClr>
                </a:solidFill>
                <a:cs typeface="+mn-ea"/>
                <a:sym typeface="+mn-lt"/>
              </a:rPr>
              <a:t>、所需技术</a:t>
            </a:r>
            <a:endParaRPr lang="zh-CN" altLang="en-US" sz="2400" dirty="0">
              <a:solidFill>
                <a:schemeClr val="bg1">
                  <a:lumMod val="50000"/>
                </a:schemeClr>
              </a:solidFill>
              <a:cs typeface="+mn-ea"/>
              <a:sym typeface="+mn-lt"/>
            </a:endParaRPr>
          </a:p>
        </p:txBody>
      </p:sp>
      <p:sp>
        <p:nvSpPr>
          <p:cNvPr id="2" name="文本框 1">
            <a:extLst>
              <a:ext uri="{FF2B5EF4-FFF2-40B4-BE49-F238E27FC236}">
                <a16:creationId xmlns:a16="http://schemas.microsoft.com/office/drawing/2014/main" id="{239188E1-7066-47A8-1A45-805CF3ECFC41}"/>
              </a:ext>
            </a:extLst>
          </p:cNvPr>
          <p:cNvSpPr txBox="1"/>
          <p:nvPr/>
        </p:nvSpPr>
        <p:spPr>
          <a:xfrm>
            <a:off x="6417430" y="1694412"/>
            <a:ext cx="4590968" cy="3477875"/>
          </a:xfrm>
          <a:prstGeom prst="rect">
            <a:avLst/>
          </a:prstGeom>
          <a:noFill/>
        </p:spPr>
        <p:txBody>
          <a:bodyPr wrap="square">
            <a:spAutoFit/>
          </a:bodyPr>
          <a:lstStyle/>
          <a:p>
            <a:r>
              <a:rPr lang="en-US" altLang="zh-CN" dirty="0"/>
              <a:t>	</a:t>
            </a:r>
            <a:r>
              <a:rPr lang="zh-CN" altLang="en-US" sz="2000" dirty="0"/>
              <a:t>本网络词典系统是基于 Qt Creator 开发环境，前台采用的是一个跨平台的 C++ 图形界面程序编辑器 Qt。本系统主要设计了英译汉。实现的功能有输入英文单词显示具体中英文释义、英文例句及中文翻译，输入中文同样显示具体的解释。同时，为了方便用户复习不熟悉的单词，帮助更好的学习英语，设计了一个生词本功能，在生词本中用户可以对单词进行添加或删除。本设计的特点是操作简单、快速、实用性强。</a:t>
            </a:r>
            <a:endParaRPr lang="zh-CN" altLang="en-US" dirty="0"/>
          </a:p>
        </p:txBody>
      </p:sp>
      <p:sp>
        <p:nvSpPr>
          <p:cNvPr id="3" name="íṩ1iďê">
            <a:extLst>
              <a:ext uri="{FF2B5EF4-FFF2-40B4-BE49-F238E27FC236}">
                <a16:creationId xmlns:a16="http://schemas.microsoft.com/office/drawing/2014/main" id="{31AB5F50-78B0-36ED-E6CB-8216B7C7D0DE}"/>
              </a:ext>
            </a:extLst>
          </p:cNvPr>
          <p:cNvSpPr/>
          <p:nvPr/>
        </p:nvSpPr>
        <p:spPr bwMode="auto">
          <a:xfrm>
            <a:off x="4933975" y="1767545"/>
            <a:ext cx="415928" cy="425958"/>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Tree>
    <p:extLst>
      <p:ext uri="{BB962C8B-B14F-4D97-AF65-F5344CB8AC3E}">
        <p14:creationId xmlns:p14="http://schemas.microsoft.com/office/powerpoint/2010/main" val="3373877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2DC39392-CFC6-4752-8D02-DD3969627E6D}"/>
              </a:ext>
            </a:extLst>
          </p:cNvPr>
          <p:cNvSpPr/>
          <p:nvPr/>
        </p:nvSpPr>
        <p:spPr>
          <a:xfrm>
            <a:off x="-1030146" y="4533045"/>
            <a:ext cx="15058663" cy="1231148"/>
          </a:xfrm>
          <a:custGeom>
            <a:avLst/>
            <a:gdLst>
              <a:gd name="connsiteX0" fmla="*/ 0 w 13739149"/>
              <a:gd name="connsiteY0" fmla="*/ 779736 h 2169333"/>
              <a:gd name="connsiteX1" fmla="*/ 1863524 w 13739149"/>
              <a:gd name="connsiteY1" fmla="*/ 143128 h 2169333"/>
              <a:gd name="connsiteX2" fmla="*/ 3310359 w 13739149"/>
              <a:gd name="connsiteY2" fmla="*/ 1578389 h 2169333"/>
              <a:gd name="connsiteX3" fmla="*/ 5405377 w 13739149"/>
              <a:gd name="connsiteY3" fmla="*/ 4232 h 2169333"/>
              <a:gd name="connsiteX4" fmla="*/ 8299048 w 13739149"/>
              <a:gd name="connsiteY4" fmla="*/ 2168698 h 2169333"/>
              <a:gd name="connsiteX5" fmla="*/ 11030673 w 13739149"/>
              <a:gd name="connsiteY5" fmla="*/ 247300 h 2169333"/>
              <a:gd name="connsiteX6" fmla="*/ 13739149 w 13739149"/>
              <a:gd name="connsiteY6" fmla="*/ 1856181 h 216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39149" h="2169333">
                <a:moveTo>
                  <a:pt x="0" y="779736"/>
                </a:moveTo>
                <a:cubicBezTo>
                  <a:pt x="655899" y="394877"/>
                  <a:pt x="1311798" y="10019"/>
                  <a:pt x="1863524" y="143128"/>
                </a:cubicBezTo>
                <a:cubicBezTo>
                  <a:pt x="2415250" y="276237"/>
                  <a:pt x="2720050" y="1601538"/>
                  <a:pt x="3310359" y="1578389"/>
                </a:cubicBezTo>
                <a:cubicBezTo>
                  <a:pt x="3900668" y="1555240"/>
                  <a:pt x="4573929" y="-94153"/>
                  <a:pt x="5405377" y="4232"/>
                </a:cubicBezTo>
                <a:cubicBezTo>
                  <a:pt x="6236825" y="102617"/>
                  <a:pt x="7361499" y="2128187"/>
                  <a:pt x="8299048" y="2168698"/>
                </a:cubicBezTo>
                <a:cubicBezTo>
                  <a:pt x="9236597" y="2209209"/>
                  <a:pt x="10123989" y="299386"/>
                  <a:pt x="11030673" y="247300"/>
                </a:cubicBezTo>
                <a:cubicBezTo>
                  <a:pt x="11937357" y="195214"/>
                  <a:pt x="12838253" y="1025697"/>
                  <a:pt x="13739149" y="1856181"/>
                </a:cubicBezTo>
              </a:path>
            </a:pathLst>
          </a:custGeom>
          <a:noFill/>
          <a:ln>
            <a:solidFill>
              <a:srgbClr val="3A4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a:extLst>
              <a:ext uri="{FF2B5EF4-FFF2-40B4-BE49-F238E27FC236}">
                <a16:creationId xmlns:a16="http://schemas.microsoft.com/office/drawing/2014/main" id="{E60BEA62-D360-417D-A757-AF8788BC0CF9}"/>
              </a:ext>
            </a:extLst>
          </p:cNvPr>
          <p:cNvSpPr/>
          <p:nvPr/>
        </p:nvSpPr>
        <p:spPr>
          <a:xfrm flipV="1">
            <a:off x="-924045" y="3854370"/>
            <a:ext cx="15058663" cy="1664453"/>
          </a:xfrm>
          <a:custGeom>
            <a:avLst/>
            <a:gdLst>
              <a:gd name="connsiteX0" fmla="*/ 0 w 13739149"/>
              <a:gd name="connsiteY0" fmla="*/ 779736 h 2169333"/>
              <a:gd name="connsiteX1" fmla="*/ 1863524 w 13739149"/>
              <a:gd name="connsiteY1" fmla="*/ 143128 h 2169333"/>
              <a:gd name="connsiteX2" fmla="*/ 3310359 w 13739149"/>
              <a:gd name="connsiteY2" fmla="*/ 1578389 h 2169333"/>
              <a:gd name="connsiteX3" fmla="*/ 5405377 w 13739149"/>
              <a:gd name="connsiteY3" fmla="*/ 4232 h 2169333"/>
              <a:gd name="connsiteX4" fmla="*/ 8299048 w 13739149"/>
              <a:gd name="connsiteY4" fmla="*/ 2168698 h 2169333"/>
              <a:gd name="connsiteX5" fmla="*/ 11030673 w 13739149"/>
              <a:gd name="connsiteY5" fmla="*/ 247300 h 2169333"/>
              <a:gd name="connsiteX6" fmla="*/ 13739149 w 13739149"/>
              <a:gd name="connsiteY6" fmla="*/ 1856181 h 216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39149" h="2169333">
                <a:moveTo>
                  <a:pt x="0" y="779736"/>
                </a:moveTo>
                <a:cubicBezTo>
                  <a:pt x="655899" y="394877"/>
                  <a:pt x="1311798" y="10019"/>
                  <a:pt x="1863524" y="143128"/>
                </a:cubicBezTo>
                <a:cubicBezTo>
                  <a:pt x="2415250" y="276237"/>
                  <a:pt x="2720050" y="1601538"/>
                  <a:pt x="3310359" y="1578389"/>
                </a:cubicBezTo>
                <a:cubicBezTo>
                  <a:pt x="3900668" y="1555240"/>
                  <a:pt x="4573929" y="-94153"/>
                  <a:pt x="5405377" y="4232"/>
                </a:cubicBezTo>
                <a:cubicBezTo>
                  <a:pt x="6236825" y="102617"/>
                  <a:pt x="7361499" y="2128187"/>
                  <a:pt x="8299048" y="2168698"/>
                </a:cubicBezTo>
                <a:cubicBezTo>
                  <a:pt x="9236597" y="2209209"/>
                  <a:pt x="10123989" y="299386"/>
                  <a:pt x="11030673" y="247300"/>
                </a:cubicBezTo>
                <a:cubicBezTo>
                  <a:pt x="11937357" y="195214"/>
                  <a:pt x="12838253" y="1025697"/>
                  <a:pt x="13739149" y="1856181"/>
                </a:cubicBezTo>
              </a:path>
            </a:pathLst>
          </a:custGeom>
          <a:noFill/>
          <a:ln>
            <a:solidFill>
              <a:srgbClr val="FE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a:extLst>
              <a:ext uri="{FF2B5EF4-FFF2-40B4-BE49-F238E27FC236}">
                <a16:creationId xmlns:a16="http://schemas.microsoft.com/office/drawing/2014/main" id="{A367983E-468A-442E-AF98-51A91FF0E189}"/>
              </a:ext>
            </a:extLst>
          </p:cNvPr>
          <p:cNvSpPr/>
          <p:nvPr/>
        </p:nvSpPr>
        <p:spPr>
          <a:xfrm>
            <a:off x="4400911" y="1172871"/>
            <a:ext cx="3390179" cy="4737561"/>
          </a:xfrm>
          <a:prstGeom prst="roundRect">
            <a:avLst>
              <a:gd name="adj" fmla="val 0"/>
            </a:avLst>
          </a:prstGeom>
          <a:solidFill>
            <a:schemeClr val="bg1"/>
          </a:solidFill>
          <a:ln>
            <a:solidFill>
              <a:schemeClr val="bg1">
                <a:lumMod val="85000"/>
                <a:alpha val="74000"/>
              </a:schemeClr>
            </a:solidFill>
          </a:ln>
          <a:effectLst>
            <a:outerShdw blurRad="812800" dist="342900" dir="5100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a:extLst>
              <a:ext uri="{FF2B5EF4-FFF2-40B4-BE49-F238E27FC236}">
                <a16:creationId xmlns:a16="http://schemas.microsoft.com/office/drawing/2014/main" id="{6DBF93B2-0BA6-4E26-A70C-2D24DF5B58E3}"/>
              </a:ext>
            </a:extLst>
          </p:cNvPr>
          <p:cNvSpPr/>
          <p:nvPr/>
        </p:nvSpPr>
        <p:spPr>
          <a:xfrm>
            <a:off x="2442258" y="4074289"/>
            <a:ext cx="458756" cy="458756"/>
          </a:xfrm>
          <a:prstGeom prst="ellipse">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A973802B-A18A-49DC-95B3-18C0227E2F3F}"/>
              </a:ext>
            </a:extLst>
          </p:cNvPr>
          <p:cNvSpPr/>
          <p:nvPr/>
        </p:nvSpPr>
        <p:spPr>
          <a:xfrm>
            <a:off x="9931078" y="4689863"/>
            <a:ext cx="458756" cy="458756"/>
          </a:xfrm>
          <a:prstGeom prst="ellipse">
            <a:avLst/>
          </a:prstGeom>
          <a:solidFill>
            <a:srgbClr val="FE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0419724A-3B3F-4850-8BB8-9C048F5AA770}"/>
              </a:ext>
            </a:extLst>
          </p:cNvPr>
          <p:cNvSpPr/>
          <p:nvPr/>
        </p:nvSpPr>
        <p:spPr>
          <a:xfrm>
            <a:off x="5680502" y="1574867"/>
            <a:ext cx="830996" cy="830996"/>
          </a:xfrm>
          <a:prstGeom prst="ellipse">
            <a:avLst/>
          </a:pr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a:extLst>
              <a:ext uri="{FF2B5EF4-FFF2-40B4-BE49-F238E27FC236}">
                <a16:creationId xmlns:a16="http://schemas.microsoft.com/office/drawing/2014/main" id="{488334E7-473E-4E3C-BB64-685B1CCD896C}"/>
              </a:ext>
            </a:extLst>
          </p:cNvPr>
          <p:cNvSpPr/>
          <p:nvPr/>
        </p:nvSpPr>
        <p:spPr>
          <a:xfrm>
            <a:off x="4400910" y="5148619"/>
            <a:ext cx="3390179" cy="788119"/>
          </a:xfrm>
          <a:prstGeom prst="roundRect">
            <a:avLst>
              <a:gd name="adj" fmla="val 0"/>
            </a:avLst>
          </a:prstGeom>
          <a:solidFill>
            <a:srgbClr val="3A4161"/>
          </a:solidFill>
          <a:ln>
            <a:noFill/>
          </a:ln>
          <a:effectLst>
            <a:outerShdw blurRad="812800" dist="342900" dir="5100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531AA8D1-0C58-4C71-9E20-460B65F80F8D}"/>
              </a:ext>
            </a:extLst>
          </p:cNvPr>
          <p:cNvSpPr txBox="1"/>
          <p:nvPr/>
        </p:nvSpPr>
        <p:spPr>
          <a:xfrm>
            <a:off x="4835790" y="3978284"/>
            <a:ext cx="3390180" cy="830997"/>
          </a:xfrm>
          <a:prstGeom prst="rect">
            <a:avLst/>
          </a:prstGeom>
          <a:noFill/>
        </p:spPr>
        <p:txBody>
          <a:bodyPr wrap="square" rtlCol="0">
            <a:spAutoFit/>
          </a:bodyPr>
          <a:lstStyle/>
          <a:p>
            <a:r>
              <a:rPr lang="zh-CN" altLang="en-US" sz="4800" b="1">
                <a:solidFill>
                  <a:srgbClr val="3A4161"/>
                </a:solidFill>
                <a:cs typeface="+mn-ea"/>
                <a:sym typeface="+mn-lt"/>
              </a:rPr>
              <a:t>项目展示</a:t>
            </a:r>
            <a:endParaRPr lang="zh-CN" altLang="en-US" sz="4800" b="1" dirty="0">
              <a:solidFill>
                <a:srgbClr val="3A4161"/>
              </a:solidFill>
              <a:cs typeface="+mn-ea"/>
              <a:sym typeface="+mn-lt"/>
            </a:endParaRPr>
          </a:p>
        </p:txBody>
      </p:sp>
      <p:sp>
        <p:nvSpPr>
          <p:cNvPr id="13" name="文本框 12">
            <a:extLst>
              <a:ext uri="{FF2B5EF4-FFF2-40B4-BE49-F238E27FC236}">
                <a16:creationId xmlns:a16="http://schemas.microsoft.com/office/drawing/2014/main" id="{E92D8329-6EF2-464C-8387-15C71A947A3A}"/>
              </a:ext>
            </a:extLst>
          </p:cNvPr>
          <p:cNvSpPr txBox="1"/>
          <p:nvPr/>
        </p:nvSpPr>
        <p:spPr>
          <a:xfrm>
            <a:off x="4915179" y="2841912"/>
            <a:ext cx="2422861" cy="707886"/>
          </a:xfrm>
          <a:prstGeom prst="rect">
            <a:avLst/>
          </a:prstGeom>
          <a:noFill/>
        </p:spPr>
        <p:txBody>
          <a:bodyPr wrap="square" rtlCol="0">
            <a:spAutoFit/>
          </a:bodyPr>
          <a:lstStyle/>
          <a:p>
            <a:pPr algn="ctr"/>
            <a:r>
              <a:rPr lang="en-US" altLang="zh-CN" sz="4000" b="1">
                <a:solidFill>
                  <a:srgbClr val="3A4161"/>
                </a:solidFill>
                <a:cs typeface="+mn-ea"/>
                <a:sym typeface="+mn-lt"/>
              </a:rPr>
              <a:t>PART.</a:t>
            </a:r>
            <a:r>
              <a:rPr lang="en-US" altLang="zh-CN" sz="4000">
                <a:sym typeface="+mn-lt"/>
              </a:rPr>
              <a:t> </a:t>
            </a:r>
            <a:r>
              <a:rPr lang="en-US" altLang="zh-CN" sz="4000" b="1">
                <a:solidFill>
                  <a:srgbClr val="3A4161"/>
                </a:solidFill>
                <a:cs typeface="+mn-ea"/>
                <a:sym typeface="+mn-lt"/>
              </a:rPr>
              <a:t>03</a:t>
            </a:r>
            <a:endParaRPr lang="zh-CN" altLang="en-US" sz="4000" b="1" dirty="0">
              <a:solidFill>
                <a:srgbClr val="3A4161"/>
              </a:solidFill>
              <a:cs typeface="+mn-ea"/>
              <a:sym typeface="+mn-lt"/>
            </a:endParaRPr>
          </a:p>
        </p:txBody>
      </p:sp>
      <p:cxnSp>
        <p:nvCxnSpPr>
          <p:cNvPr id="15" name="直接连接符 14">
            <a:extLst>
              <a:ext uri="{FF2B5EF4-FFF2-40B4-BE49-F238E27FC236}">
                <a16:creationId xmlns:a16="http://schemas.microsoft.com/office/drawing/2014/main" id="{2647724F-C9FE-4E9B-8D8D-7CEADCD44C49}"/>
              </a:ext>
            </a:extLst>
          </p:cNvPr>
          <p:cNvCxnSpPr/>
          <p:nvPr/>
        </p:nvCxnSpPr>
        <p:spPr>
          <a:xfrm>
            <a:off x="5614430" y="3703629"/>
            <a:ext cx="1024360" cy="0"/>
          </a:xfrm>
          <a:prstGeom prst="line">
            <a:avLst/>
          </a:prstGeom>
          <a:ln>
            <a:solidFill>
              <a:srgbClr val="3A4161"/>
            </a:solidFill>
          </a:ln>
        </p:spPr>
        <p:style>
          <a:lnRef idx="1">
            <a:schemeClr val="accent1"/>
          </a:lnRef>
          <a:fillRef idx="0">
            <a:schemeClr val="accent1"/>
          </a:fillRef>
          <a:effectRef idx="0">
            <a:schemeClr val="accent1"/>
          </a:effectRef>
          <a:fontRef idx="minor">
            <a:schemeClr val="tx1"/>
          </a:fontRef>
        </p:style>
      </p:cxnSp>
      <p:sp>
        <p:nvSpPr>
          <p:cNvPr id="16" name="alarm-bell_72693">
            <a:extLst>
              <a:ext uri="{FF2B5EF4-FFF2-40B4-BE49-F238E27FC236}">
                <a16:creationId xmlns:a16="http://schemas.microsoft.com/office/drawing/2014/main" id="{C0D2C9E4-C650-41CC-A75B-616F01640B59}"/>
              </a:ext>
            </a:extLst>
          </p:cNvPr>
          <p:cNvSpPr>
            <a:spLocks noChangeAspect="1"/>
          </p:cNvSpPr>
          <p:nvPr/>
        </p:nvSpPr>
        <p:spPr bwMode="auto">
          <a:xfrm>
            <a:off x="5959192" y="1837944"/>
            <a:ext cx="273615" cy="30484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585" h="607851">
                <a:moveTo>
                  <a:pt x="205579" y="557256"/>
                </a:moveTo>
                <a:cubicBezTo>
                  <a:pt x="226318" y="557852"/>
                  <a:pt x="248697" y="558150"/>
                  <a:pt x="272793" y="558150"/>
                </a:cubicBezTo>
                <a:cubicBezTo>
                  <a:pt x="296888" y="558150"/>
                  <a:pt x="319268" y="557852"/>
                  <a:pt x="340006" y="557256"/>
                </a:cubicBezTo>
                <a:cubicBezTo>
                  <a:pt x="331651" y="586465"/>
                  <a:pt x="304721" y="607851"/>
                  <a:pt x="272793" y="607851"/>
                </a:cubicBezTo>
                <a:cubicBezTo>
                  <a:pt x="240864" y="607851"/>
                  <a:pt x="213934" y="586465"/>
                  <a:pt x="205579" y="557256"/>
                </a:cubicBezTo>
                <a:close/>
                <a:moveTo>
                  <a:pt x="272793" y="0"/>
                </a:moveTo>
                <a:cubicBezTo>
                  <a:pt x="376035" y="0"/>
                  <a:pt x="459733" y="117091"/>
                  <a:pt x="459733" y="261443"/>
                </a:cubicBezTo>
                <a:cubicBezTo>
                  <a:pt x="459733" y="405870"/>
                  <a:pt x="746110" y="522961"/>
                  <a:pt x="272793" y="522961"/>
                </a:cubicBezTo>
                <a:cubicBezTo>
                  <a:pt x="-200525" y="522961"/>
                  <a:pt x="85852" y="405870"/>
                  <a:pt x="85852" y="261443"/>
                </a:cubicBezTo>
                <a:cubicBezTo>
                  <a:pt x="85852" y="117091"/>
                  <a:pt x="169550" y="0"/>
                  <a:pt x="272793" y="0"/>
                </a:cubicBez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15701460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52CD88D-4EAD-4A9C-BA3E-085FED343759}"/>
              </a:ext>
            </a:extLst>
          </p:cNvPr>
          <p:cNvGrpSpPr/>
          <p:nvPr/>
        </p:nvGrpSpPr>
        <p:grpSpPr>
          <a:xfrm>
            <a:off x="280462" y="345507"/>
            <a:ext cx="567919" cy="567919"/>
            <a:chOff x="280462" y="345507"/>
            <a:chExt cx="567919" cy="567919"/>
          </a:xfrm>
        </p:grpSpPr>
        <p:sp>
          <p:nvSpPr>
            <p:cNvPr id="2" name="椭圆 1">
              <a:extLst>
                <a:ext uri="{FF2B5EF4-FFF2-40B4-BE49-F238E27FC236}">
                  <a16:creationId xmlns:a16="http://schemas.microsoft.com/office/drawing/2014/main" id="{31C12AEA-B09E-4017-AF62-0D292F44382F}"/>
                </a:ext>
              </a:extLst>
            </p:cNvPr>
            <p:cNvSpPr/>
            <p:nvPr/>
          </p:nvSpPr>
          <p:spPr>
            <a:xfrm>
              <a:off x="280462" y="345507"/>
              <a:ext cx="567919" cy="567919"/>
            </a:xfrm>
            <a:prstGeom prst="ellipse">
              <a:avLst/>
            </a:pr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alarm-bell_72693">
              <a:extLst>
                <a:ext uri="{FF2B5EF4-FFF2-40B4-BE49-F238E27FC236}">
                  <a16:creationId xmlns:a16="http://schemas.microsoft.com/office/drawing/2014/main" id="{966B141F-D08B-4891-BB63-77FDF2C78BB6}"/>
                </a:ext>
              </a:extLst>
            </p:cNvPr>
            <p:cNvSpPr>
              <a:spLocks noChangeAspect="1"/>
            </p:cNvSpPr>
            <p:nvPr/>
          </p:nvSpPr>
          <p:spPr bwMode="auto">
            <a:xfrm>
              <a:off x="431979" y="481908"/>
              <a:ext cx="264884" cy="29511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585" h="607851">
                  <a:moveTo>
                    <a:pt x="205579" y="557256"/>
                  </a:moveTo>
                  <a:cubicBezTo>
                    <a:pt x="226318" y="557852"/>
                    <a:pt x="248697" y="558150"/>
                    <a:pt x="272793" y="558150"/>
                  </a:cubicBezTo>
                  <a:cubicBezTo>
                    <a:pt x="296888" y="558150"/>
                    <a:pt x="319268" y="557852"/>
                    <a:pt x="340006" y="557256"/>
                  </a:cubicBezTo>
                  <a:cubicBezTo>
                    <a:pt x="331651" y="586465"/>
                    <a:pt x="304721" y="607851"/>
                    <a:pt x="272793" y="607851"/>
                  </a:cubicBezTo>
                  <a:cubicBezTo>
                    <a:pt x="240864" y="607851"/>
                    <a:pt x="213934" y="586465"/>
                    <a:pt x="205579" y="557256"/>
                  </a:cubicBezTo>
                  <a:close/>
                  <a:moveTo>
                    <a:pt x="272793" y="0"/>
                  </a:moveTo>
                  <a:cubicBezTo>
                    <a:pt x="376035" y="0"/>
                    <a:pt x="459733" y="117091"/>
                    <a:pt x="459733" y="261443"/>
                  </a:cubicBezTo>
                  <a:cubicBezTo>
                    <a:pt x="459733" y="405870"/>
                    <a:pt x="746110" y="522961"/>
                    <a:pt x="272793" y="522961"/>
                  </a:cubicBezTo>
                  <a:cubicBezTo>
                    <a:pt x="-200525" y="522961"/>
                    <a:pt x="85852" y="405870"/>
                    <a:pt x="85852" y="261443"/>
                  </a:cubicBezTo>
                  <a:cubicBezTo>
                    <a:pt x="85852" y="117091"/>
                    <a:pt x="169550" y="0"/>
                    <a:pt x="272793" y="0"/>
                  </a:cubicBezTo>
                  <a:close/>
                </a:path>
              </a:pathLst>
            </a:custGeom>
            <a:solidFill>
              <a:schemeClr val="bg1"/>
            </a:solidFill>
            <a:ln>
              <a:noFill/>
            </a:ln>
          </p:spPr>
          <p:txBody>
            <a:bodyPr/>
            <a:lstStyle/>
            <a:p>
              <a:endParaRPr lang="zh-CN" altLang="en-US">
                <a:cs typeface="+mn-ea"/>
                <a:sym typeface="+mn-lt"/>
              </a:endParaRPr>
            </a:p>
          </p:txBody>
        </p:sp>
      </p:grpSp>
      <p:sp>
        <p:nvSpPr>
          <p:cNvPr id="29" name="文本框 28">
            <a:extLst>
              <a:ext uri="{FF2B5EF4-FFF2-40B4-BE49-F238E27FC236}">
                <a16:creationId xmlns:a16="http://schemas.microsoft.com/office/drawing/2014/main" id="{F65D4FAE-5469-45A5-B74F-0C6B77AD7B2B}"/>
              </a:ext>
            </a:extLst>
          </p:cNvPr>
          <p:cNvSpPr txBox="1"/>
          <p:nvPr/>
        </p:nvSpPr>
        <p:spPr>
          <a:xfrm>
            <a:off x="1131783" y="392822"/>
            <a:ext cx="2155756" cy="461665"/>
          </a:xfrm>
          <a:prstGeom prst="rect">
            <a:avLst/>
          </a:prstGeom>
          <a:noFill/>
        </p:spPr>
        <p:txBody>
          <a:bodyPr wrap="square" rtlCol="0">
            <a:spAutoFit/>
          </a:bodyPr>
          <a:lstStyle/>
          <a:p>
            <a:r>
              <a:rPr lang="en-US" altLang="zh-CN" sz="2400">
                <a:solidFill>
                  <a:schemeClr val="bg1">
                    <a:lumMod val="50000"/>
                  </a:schemeClr>
                </a:solidFill>
                <a:cs typeface="+mn-ea"/>
                <a:sym typeface="+mn-lt"/>
              </a:rPr>
              <a:t>3</a:t>
            </a:r>
            <a:r>
              <a:rPr lang="zh-CN" altLang="en-US" sz="2400">
                <a:solidFill>
                  <a:schemeClr val="bg1">
                    <a:lumMod val="50000"/>
                  </a:schemeClr>
                </a:solidFill>
                <a:cs typeface="+mn-ea"/>
                <a:sym typeface="+mn-lt"/>
              </a:rPr>
              <a:t>、主要界面</a:t>
            </a:r>
            <a:endParaRPr lang="zh-CN" altLang="en-US" sz="2400" dirty="0">
              <a:solidFill>
                <a:schemeClr val="bg1">
                  <a:lumMod val="50000"/>
                </a:schemeClr>
              </a:solidFill>
              <a:cs typeface="+mn-ea"/>
              <a:sym typeface="+mn-lt"/>
            </a:endParaRPr>
          </a:p>
        </p:txBody>
      </p:sp>
      <p:pic>
        <p:nvPicPr>
          <p:cNvPr id="6" name="图片 5">
            <a:extLst>
              <a:ext uri="{FF2B5EF4-FFF2-40B4-BE49-F238E27FC236}">
                <a16:creationId xmlns:a16="http://schemas.microsoft.com/office/drawing/2014/main" id="{611AB4DA-F366-E32D-21E3-855B4E7C7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150" y="991720"/>
            <a:ext cx="7505700" cy="5753100"/>
          </a:xfrm>
          <a:prstGeom prst="rect">
            <a:avLst/>
          </a:prstGeom>
        </p:spPr>
      </p:pic>
    </p:spTree>
    <p:extLst>
      <p:ext uri="{BB962C8B-B14F-4D97-AF65-F5344CB8AC3E}">
        <p14:creationId xmlns:p14="http://schemas.microsoft.com/office/powerpoint/2010/main" val="38609742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77E9C5F7-9F6C-4213-BB2C-7DF6D96963EA}"/>
              </a:ext>
            </a:extLst>
          </p:cNvPr>
          <p:cNvGrpSpPr/>
          <p:nvPr/>
        </p:nvGrpSpPr>
        <p:grpSpPr>
          <a:xfrm>
            <a:off x="280462" y="345507"/>
            <a:ext cx="567919" cy="567919"/>
            <a:chOff x="280462" y="345507"/>
            <a:chExt cx="567919" cy="567919"/>
          </a:xfrm>
        </p:grpSpPr>
        <p:sp>
          <p:nvSpPr>
            <p:cNvPr id="19" name="椭圆 18">
              <a:extLst>
                <a:ext uri="{FF2B5EF4-FFF2-40B4-BE49-F238E27FC236}">
                  <a16:creationId xmlns:a16="http://schemas.microsoft.com/office/drawing/2014/main" id="{CAA22A11-7951-4877-AD0C-92115105A36A}"/>
                </a:ext>
              </a:extLst>
            </p:cNvPr>
            <p:cNvSpPr/>
            <p:nvPr/>
          </p:nvSpPr>
          <p:spPr>
            <a:xfrm>
              <a:off x="280462" y="345507"/>
              <a:ext cx="567919" cy="567919"/>
            </a:xfrm>
            <a:prstGeom prst="ellipse">
              <a:avLst/>
            </a:prstGeom>
            <a:solidFill>
              <a:srgbClr val="3A4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alarm-bell_72693">
              <a:extLst>
                <a:ext uri="{FF2B5EF4-FFF2-40B4-BE49-F238E27FC236}">
                  <a16:creationId xmlns:a16="http://schemas.microsoft.com/office/drawing/2014/main" id="{F57B2CCB-7A1A-447A-BEFA-59E8563D9036}"/>
                </a:ext>
              </a:extLst>
            </p:cNvPr>
            <p:cNvSpPr>
              <a:spLocks noChangeAspect="1"/>
            </p:cNvSpPr>
            <p:nvPr/>
          </p:nvSpPr>
          <p:spPr bwMode="auto">
            <a:xfrm>
              <a:off x="431979" y="481908"/>
              <a:ext cx="264884" cy="29511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585" h="607851">
                  <a:moveTo>
                    <a:pt x="205579" y="557256"/>
                  </a:moveTo>
                  <a:cubicBezTo>
                    <a:pt x="226318" y="557852"/>
                    <a:pt x="248697" y="558150"/>
                    <a:pt x="272793" y="558150"/>
                  </a:cubicBezTo>
                  <a:cubicBezTo>
                    <a:pt x="296888" y="558150"/>
                    <a:pt x="319268" y="557852"/>
                    <a:pt x="340006" y="557256"/>
                  </a:cubicBezTo>
                  <a:cubicBezTo>
                    <a:pt x="331651" y="586465"/>
                    <a:pt x="304721" y="607851"/>
                    <a:pt x="272793" y="607851"/>
                  </a:cubicBezTo>
                  <a:cubicBezTo>
                    <a:pt x="240864" y="607851"/>
                    <a:pt x="213934" y="586465"/>
                    <a:pt x="205579" y="557256"/>
                  </a:cubicBezTo>
                  <a:close/>
                  <a:moveTo>
                    <a:pt x="272793" y="0"/>
                  </a:moveTo>
                  <a:cubicBezTo>
                    <a:pt x="376035" y="0"/>
                    <a:pt x="459733" y="117091"/>
                    <a:pt x="459733" y="261443"/>
                  </a:cubicBezTo>
                  <a:cubicBezTo>
                    <a:pt x="459733" y="405870"/>
                    <a:pt x="746110" y="522961"/>
                    <a:pt x="272793" y="522961"/>
                  </a:cubicBezTo>
                  <a:cubicBezTo>
                    <a:pt x="-200525" y="522961"/>
                    <a:pt x="85852" y="405870"/>
                    <a:pt x="85852" y="261443"/>
                  </a:cubicBezTo>
                  <a:cubicBezTo>
                    <a:pt x="85852" y="117091"/>
                    <a:pt x="169550" y="0"/>
                    <a:pt x="272793" y="0"/>
                  </a:cubicBezTo>
                  <a:close/>
                </a:path>
              </a:pathLst>
            </a:custGeom>
            <a:solidFill>
              <a:schemeClr val="bg1"/>
            </a:solidFill>
            <a:ln>
              <a:noFill/>
            </a:ln>
          </p:spPr>
          <p:txBody>
            <a:bodyPr/>
            <a:lstStyle/>
            <a:p>
              <a:endParaRPr lang="zh-CN" altLang="en-US">
                <a:cs typeface="+mn-ea"/>
                <a:sym typeface="+mn-lt"/>
              </a:endParaRPr>
            </a:p>
          </p:txBody>
        </p:sp>
      </p:grpSp>
      <p:sp>
        <p:nvSpPr>
          <p:cNvPr id="21" name="文本框 20">
            <a:extLst>
              <a:ext uri="{FF2B5EF4-FFF2-40B4-BE49-F238E27FC236}">
                <a16:creationId xmlns:a16="http://schemas.microsoft.com/office/drawing/2014/main" id="{97C3B06C-BF4C-499C-82DC-E8197FB04499}"/>
              </a:ext>
            </a:extLst>
          </p:cNvPr>
          <p:cNvSpPr txBox="1"/>
          <p:nvPr/>
        </p:nvSpPr>
        <p:spPr>
          <a:xfrm>
            <a:off x="1122990" y="392822"/>
            <a:ext cx="2252419" cy="461665"/>
          </a:xfrm>
          <a:prstGeom prst="rect">
            <a:avLst/>
          </a:prstGeom>
          <a:noFill/>
        </p:spPr>
        <p:txBody>
          <a:bodyPr wrap="square" rtlCol="0">
            <a:spAutoFit/>
          </a:bodyPr>
          <a:lstStyle/>
          <a:p>
            <a:r>
              <a:rPr lang="en-US" altLang="zh-CN" sz="2400">
                <a:solidFill>
                  <a:schemeClr val="bg1">
                    <a:lumMod val="50000"/>
                  </a:schemeClr>
                </a:solidFill>
                <a:cs typeface="+mn-ea"/>
                <a:sym typeface="+mn-lt"/>
              </a:rPr>
              <a:t>3</a:t>
            </a:r>
            <a:r>
              <a:rPr lang="zh-CN" altLang="en-US" sz="2400">
                <a:solidFill>
                  <a:schemeClr val="bg1">
                    <a:lumMod val="50000"/>
                  </a:schemeClr>
                </a:solidFill>
                <a:cs typeface="+mn-ea"/>
                <a:sym typeface="+mn-lt"/>
              </a:rPr>
              <a:t>、部分代码</a:t>
            </a:r>
            <a:r>
              <a:rPr lang="en-US" altLang="zh-CN" sz="2400">
                <a:solidFill>
                  <a:schemeClr val="bg1">
                    <a:lumMod val="50000"/>
                  </a:schemeClr>
                </a:solidFill>
                <a:cs typeface="+mn-ea"/>
                <a:sym typeface="+mn-lt"/>
              </a:rPr>
              <a:t>(1)</a:t>
            </a:r>
            <a:endParaRPr lang="zh-CN" altLang="en-US" sz="2400" dirty="0">
              <a:solidFill>
                <a:schemeClr val="bg1">
                  <a:lumMod val="50000"/>
                </a:schemeClr>
              </a:solidFill>
              <a:cs typeface="+mn-ea"/>
              <a:sym typeface="+mn-lt"/>
            </a:endParaRPr>
          </a:p>
        </p:txBody>
      </p:sp>
      <p:pic>
        <p:nvPicPr>
          <p:cNvPr id="5" name="图片 4">
            <a:extLst>
              <a:ext uri="{FF2B5EF4-FFF2-40B4-BE49-F238E27FC236}">
                <a16:creationId xmlns:a16="http://schemas.microsoft.com/office/drawing/2014/main" id="{4944983E-B480-7C08-A542-561A2B3D7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2" y="2021864"/>
            <a:ext cx="10621108" cy="3781425"/>
          </a:xfrm>
          <a:prstGeom prst="rect">
            <a:avLst/>
          </a:prstGeom>
        </p:spPr>
      </p:pic>
      <p:pic>
        <p:nvPicPr>
          <p:cNvPr id="3" name="图片 2">
            <a:extLst>
              <a:ext uri="{FF2B5EF4-FFF2-40B4-BE49-F238E27FC236}">
                <a16:creationId xmlns:a16="http://schemas.microsoft.com/office/drawing/2014/main" id="{07317B0B-B38B-65E0-D324-F0BE53BE46FA}"/>
              </a:ext>
            </a:extLst>
          </p:cNvPr>
          <p:cNvPicPr>
            <a:picLocks noChangeAspect="1"/>
          </p:cNvPicPr>
          <p:nvPr/>
        </p:nvPicPr>
        <p:blipFill>
          <a:blip r:embed="rId3"/>
          <a:stretch>
            <a:fillRect/>
          </a:stretch>
        </p:blipFill>
        <p:spPr>
          <a:xfrm>
            <a:off x="914400" y="1214437"/>
            <a:ext cx="10363200" cy="4429125"/>
          </a:xfrm>
          <a:prstGeom prst="rect">
            <a:avLst/>
          </a:prstGeom>
        </p:spPr>
      </p:pic>
    </p:spTree>
    <p:extLst>
      <p:ext uri="{BB962C8B-B14F-4D97-AF65-F5344CB8AC3E}">
        <p14:creationId xmlns:p14="http://schemas.microsoft.com/office/powerpoint/2010/main" val="11037893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vptqywyn">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87</Words>
  <Application>Microsoft Office PowerPoint</Application>
  <PresentationFormat>宽屏</PresentationFormat>
  <Paragraphs>37</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13</vt:i4>
      </vt:variant>
    </vt:vector>
  </HeadingPairs>
  <TitlesOfParts>
    <vt:vector size="20" baseType="lpstr">
      <vt:lpstr>等线</vt:lpstr>
      <vt:lpstr>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SWOT</dc:title>
  <dc:creator>第一PPT</dc:creator>
  <cp:keywords>www.1ppt.com</cp:keywords>
  <dc:description>www.1ppt.com</dc:description>
  <cp:lastModifiedBy>Gao Yuan</cp:lastModifiedBy>
  <cp:revision>317</cp:revision>
  <dcterms:created xsi:type="dcterms:W3CDTF">2019-03-29T12:25:33Z</dcterms:created>
  <dcterms:modified xsi:type="dcterms:W3CDTF">2023-01-02T06:55:56Z</dcterms:modified>
</cp:coreProperties>
</file>