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33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74941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F530-5C9D-48D5-AAAD-7BEDA5503DF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3F6B-0111-4FAF-B554-2F5D135B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session on useful tools for journalism watchdogs. The goal here is to learn some tools that will help you find information, analyze data, and 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3F6B-0111-4FAF-B554-2F5D135B49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3F6B-0111-4FAF-B554-2F5D135B49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And I *am* done.</a:t>
            </a: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622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6372-5BE9-4AF9-B034-C4B76C7A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09E94-1735-409B-A8CD-61E587E0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3D72-AB87-472D-9F28-32FCDAEB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BAF0-C9F3-46BC-AA45-137BE939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942D-1D90-4B2E-9988-7B0B5C93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0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4CE2-F04E-426A-8AD4-5D546D78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76800-FFDF-4F73-AAE3-80ED5BCD9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4BD2-118A-4499-9516-A5AFA121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5230-1BE0-4580-B734-32227107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0661-9A91-4DC9-AE7A-FB6C2486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0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33342-5492-4EFB-BED4-694A1174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C550A-92BC-440E-A875-88BE0F84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B677-B77F-4078-9E70-7104EF48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4F3-0746-42D6-B914-DC2B84D0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7AF3-4357-4319-9386-25E81A52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9A10-2549-406E-A4EE-F2A80059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3A6A-2C11-4A78-9C60-8BB4A03E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47AE-3505-45B8-8732-03EDE625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C69C-E807-4461-8C55-4D691D8B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38FD7-F77D-40D8-9878-39A4ABB1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70C8-DAAE-4AA4-BFE8-4207756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E81CB-80AA-48CE-B45C-6AFECAF3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EC2F-F320-4602-BDE7-D669AB7C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2C8E-8999-4EB4-B4C0-8C01E524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79D5-16AF-434D-BE08-8F1A87F8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3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D7D2-8844-4FEB-A889-2DEF727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1964-450A-4621-97F1-ACE82F9ED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56504-F4F0-4E05-9236-A9D160A7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0E2FA-EB5A-4664-990D-FB588A53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E67A-B38C-4374-8009-1C17C71C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DAB0-3AB0-4FF1-9707-FE7237F1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5FDD-571D-45B4-8BB7-7A79ACEA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968CB-637A-42EB-8EC2-DDD7CDF3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18BA2-273C-48AE-AE16-69DAC210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AA7DE-5654-480F-8516-1264C3CFB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063B-6637-48C3-ABBC-51D9AFE9E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DF4AD-5DD5-4A98-90E5-1D29207E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14FCC-6FBD-4F0E-9F4B-41573CD3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CFB2D-B3BA-4274-9AD4-929F50FB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8C9C-AF13-4D99-9D13-1259CC20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EB48-96E1-4EC6-A551-A41751C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46549-1555-4901-870B-0A36172C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DEDD5-A61F-4586-B490-23421261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EC6C1-6CDE-408A-A5D2-CC6ACA01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2C26E-131E-4FDD-A194-EC66786D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63914-AA09-4031-A90D-AAD77D57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CBE7-01B2-4D08-9D94-961ED392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B2CE-73C6-4270-B74C-19ECCB6CE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14B4-0692-4966-8722-8B46ACC2D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F148-4EE0-4C2A-B463-93D5B289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B3420-B969-41C8-844C-BBB8E9A4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C952-8F1E-43D2-BC40-E9A958CE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495D-6774-4202-BBA6-ED341EA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34F36-8CBB-4CF4-ACAE-A6BB81CB3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C41CB-25A3-4A4C-88AC-6FA95D256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15BCA-7173-41FA-A224-FD25DD0B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F1D2A-145F-48F4-A7CE-20E0455F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EB106-A42C-49FA-9D16-35F72A95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47D74-10B0-4D2B-BF9B-BCD5659B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4116-A58E-4DB8-AF84-134644F4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DEDB-D6AC-4684-9DDC-A9CD82811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9406-6285-48C4-BED2-728386510A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84FB-07AA-4ADC-8353-FADB7B68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4271-CB23-4EFF-8F0E-D039E3D66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CC8A-C388-4B88-8919-94A98680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wrld.us/Intro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wrld.us/R4Journos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DEC3-0369-4F00-A2C4-B3FA6C8A1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 to R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796AC-18F2-4A16-90A3-7AD83C9ED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Sharon Machlis</a:t>
            </a:r>
          </a:p>
          <a:p>
            <a:r>
              <a:rPr lang="en-US" dirty="0"/>
              <a:t>Director, Editorial Data &amp; Analytics, IDG</a:t>
            </a:r>
          </a:p>
        </p:txBody>
      </p:sp>
    </p:spTree>
    <p:extLst>
      <p:ext uri="{BB962C8B-B14F-4D97-AF65-F5344CB8AC3E}">
        <p14:creationId xmlns:p14="http://schemas.microsoft.com/office/powerpoint/2010/main" val="221023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D43D-6CA7-42A4-BCDE-CA9BA317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C3E2-97C7-41E5-A2CC-89B76B79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years daily newspaper experience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10 years as a technology journalist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Currently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data support &amp; analysis help for staff in my new role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Somewhat obsessed with the R programming language for data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Writing a book about R for journalists for publisher CRC Press, part of the Taylor &amp; Francis group</a:t>
            </a:r>
          </a:p>
        </p:txBody>
      </p:sp>
    </p:spTree>
    <p:extLst>
      <p:ext uri="{BB962C8B-B14F-4D97-AF65-F5344CB8AC3E}">
        <p14:creationId xmlns:p14="http://schemas.microsoft.com/office/powerpoint/2010/main" val="26988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255492" y="389963"/>
            <a:ext cx="11174507" cy="59167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Sharon Machlis, 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Director of Editorial Data &amp; Analytics, IDG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Active on Twitter at @sharon000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My Beginner’s Guide to R at Computerworld</a:t>
            </a:r>
            <a:r>
              <a:rPr lang="en-US" sz="2800" i="0" strike="noStrike" cap="none" baseline="0" dirty="0">
                <a:solidFill>
                  <a:schemeClr val="hlin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</a:t>
            </a:r>
            <a:r>
              <a:rPr lang="en-US" sz="2800" b="0" i="0" u="sng" strike="noStrike" cap="none" baseline="0" dirty="0">
                <a:solidFill>
                  <a:schemeClr val="hlin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  <a:hlinkClick r:id="rId3"/>
              </a:rPr>
              <a:t>http://cwrld.us/</a:t>
            </a:r>
            <a:r>
              <a:rPr lang="en-US" sz="2800" b="1" i="0" u="sng" strike="noStrike" cap="none" baseline="0" dirty="0">
                <a:solidFill>
                  <a:schemeClr val="hlin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  <a:hlinkClick r:id="rId3"/>
              </a:rPr>
              <a:t>IntroToR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="1" u="sng" dirty="0">
              <a:solidFill>
                <a:schemeClr val="hlink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Email list if you’re interested in my R book for journalists next year:</a:t>
            </a:r>
          </a:p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  <a:hlinkClick r:id="rId4"/>
              </a:rPr>
              <a:t>http://cwrld.us/R4JournosBook</a:t>
            </a: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Video: R in 5 Lines or less: http://cwrld.us/5LinesOrLess</a:t>
            </a:r>
          </a:p>
          <a:p>
            <a:pPr lvl="0">
              <a:buSzPct val="25000"/>
            </a:pPr>
            <a:endParaRPr lang="en-US"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ct val="25000"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Files from today’s session</a:t>
            </a:r>
            <a:r>
              <a:rPr lang="en-US" sz="4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</a:p>
          <a:p>
            <a:pPr lvl="0">
              <a:buSzPct val="25000"/>
            </a:pPr>
            <a:r>
              <a:rPr lang="en-US" sz="4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https://bit.ly/NICARSatuRday</a:t>
            </a:r>
            <a:endParaRPr lang="en-US" sz="4000" b="1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65401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196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 to R and RStudio</vt:lpstr>
      <vt:lpstr>Who am I?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tools for watchdogs</dc:title>
  <dc:creator>Sharon Gartenberg</dc:creator>
  <cp:lastModifiedBy>Sharon Gartenberg</cp:lastModifiedBy>
  <cp:revision>127</cp:revision>
  <dcterms:created xsi:type="dcterms:W3CDTF">2017-10-08T17:13:13Z</dcterms:created>
  <dcterms:modified xsi:type="dcterms:W3CDTF">2018-03-05T03:19:11Z</dcterms:modified>
</cp:coreProperties>
</file>