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8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3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8038-6CE9-420F-A6E0-1A49427688D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810" y="2117841"/>
            <a:ext cx="142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Experimental measurement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723695" y="1360425"/>
            <a:ext cx="1410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recording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8063" y="1370436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Pre-processing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45222" y="1370436"/>
            <a:ext cx="85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212644" y="1360425"/>
            <a:ext cx="13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Interpretation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5810" y="2113578"/>
            <a:ext cx="1363331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7433" y="1304013"/>
            <a:ext cx="1363331" cy="4692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77782" y="1311812"/>
            <a:ext cx="1363331" cy="4692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4411" y="1237316"/>
            <a:ext cx="1033670" cy="58353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21379" y="1242178"/>
            <a:ext cx="1346636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63640" y="3093588"/>
            <a:ext cx="1410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recording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5138" y="2769791"/>
            <a:ext cx="1409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Pre-processing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545222" y="2769792"/>
            <a:ext cx="85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207586" y="2769792"/>
            <a:ext cx="13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Interpretation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634210" y="2668171"/>
            <a:ext cx="1363331" cy="5944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21379" y="2677889"/>
            <a:ext cx="1346636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78470" y="2668171"/>
            <a:ext cx="1033670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45815" y="1237315"/>
            <a:ext cx="3151993" cy="90529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78880" y="2374160"/>
            <a:ext cx="1524492" cy="10579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30260" y="1773276"/>
            <a:ext cx="1355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Spreadsheet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70878" y="2410229"/>
            <a:ext cx="1207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“tidy” data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structure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63640" y="2418407"/>
            <a:ext cx="1363331" cy="6381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46901" y="1781075"/>
            <a:ext cx="597516" cy="44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35663" y="2530753"/>
            <a:ext cx="608754" cy="294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601117" y="1538644"/>
            <a:ext cx="441935" cy="1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80191" y="2977254"/>
            <a:ext cx="527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10705" y="1538644"/>
            <a:ext cx="5218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96011" y="2970276"/>
            <a:ext cx="336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49247" y="2960558"/>
            <a:ext cx="336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2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Lyons,Michael</dc:creator>
  <cp:lastModifiedBy>Lyons,Michael</cp:lastModifiedBy>
  <cp:revision>11</cp:revision>
  <dcterms:created xsi:type="dcterms:W3CDTF">2018-06-24T19:18:35Z</dcterms:created>
  <dcterms:modified xsi:type="dcterms:W3CDTF">2018-06-24T19:54:56Z</dcterms:modified>
</cp:coreProperties>
</file>