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8038-6CE9-420F-A6E0-1A49427688D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71AE-B2D6-41BA-8B1D-DBD7566A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810" y="2117841"/>
            <a:ext cx="142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Experimental measurement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385594" y="1383587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7787" y="1398272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99103" y="1360425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5810" y="2113578"/>
            <a:ext cx="1363331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91024" y="1316032"/>
            <a:ext cx="1427360" cy="5109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41902" y="1316032"/>
            <a:ext cx="1033670" cy="512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21379" y="1242178"/>
            <a:ext cx="134663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67830" y="2763722"/>
            <a:ext cx="14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recording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8366" y="2771933"/>
            <a:ext cx="14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Pre-processing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083771" y="2780476"/>
            <a:ext cx="85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636733" y="2777066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Interpretation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54501" y="2657368"/>
            <a:ext cx="1397403" cy="5944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41101" y="2657366"/>
            <a:ext cx="134663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66512" y="2657366"/>
            <a:ext cx="900136" cy="5847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8359" y="1220158"/>
            <a:ext cx="3179838" cy="7024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97354" y="2668172"/>
            <a:ext cx="1401488" cy="57397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8223" y="2580421"/>
            <a:ext cx="135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Spreadsheet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46901" y="1698979"/>
            <a:ext cx="1008301" cy="523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35663" y="2530753"/>
            <a:ext cx="608754" cy="294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12044" y="1648967"/>
            <a:ext cx="1333212" cy="11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56760" y="2964818"/>
            <a:ext cx="507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98407" y="2977254"/>
            <a:ext cx="123506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00076" y="2598547"/>
            <a:ext cx="3021496" cy="7024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68331" y="1231161"/>
            <a:ext cx="135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24872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Lyons,Michael</dc:creator>
  <cp:lastModifiedBy>Lyons,Michael</cp:lastModifiedBy>
  <cp:revision>14</cp:revision>
  <dcterms:created xsi:type="dcterms:W3CDTF">2018-06-24T19:18:35Z</dcterms:created>
  <dcterms:modified xsi:type="dcterms:W3CDTF">2018-06-25T20:39:30Z</dcterms:modified>
</cp:coreProperties>
</file>