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12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61" d="100"/>
          <a:sy n="161" d="100"/>
        </p:scale>
        <p:origin x="-1718" y="-2887"/>
      </p:cViewPr>
      <p:guideLst>
        <p:guide orient="horz" pos="2160"/>
        <p:guide pos="3840"/>
        <p:guide pos="1912"/>
        <p:guide pos="5768"/>
        <p:guide orient="horz" pos="1094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7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1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1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7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6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33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1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7488" y="3417987"/>
            <a:ext cx="3084800" cy="1735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7488" y="1709756"/>
            <a:ext cx="3084800" cy="17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7488" y="1525"/>
            <a:ext cx="3084800" cy="1735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7288" y="1710625"/>
            <a:ext cx="3084800" cy="1735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7288" y="1525"/>
            <a:ext cx="3084800" cy="1735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07600"/>
            <a:ext cx="3084800" cy="1735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7488" y="5128825"/>
            <a:ext cx="3084800" cy="1735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28825"/>
            <a:ext cx="3084800" cy="173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7288" y="5128825"/>
            <a:ext cx="3084800" cy="1735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2400" y="5128825"/>
            <a:ext cx="3084800" cy="1735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4"/>
          <a:stretch/>
        </p:blipFill>
        <p:spPr>
          <a:xfrm>
            <a:off x="-4011" y="3415200"/>
            <a:ext cx="3091200" cy="173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03"/>
          <a:stretch/>
        </p:blipFill>
        <p:spPr>
          <a:xfrm>
            <a:off x="9162400" y="3396510"/>
            <a:ext cx="3084800" cy="173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2400" y="1689504"/>
            <a:ext cx="3084800" cy="173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2400" y="-17502"/>
            <a:ext cx="3084800" cy="173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84800" cy="173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6"/>
          <a:stretch/>
        </p:blipFill>
        <p:spPr>
          <a:xfrm>
            <a:off x="3066170" y="3431570"/>
            <a:ext cx="3084800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 Locke</dc:creator>
  <cp:lastModifiedBy>Steph Locke</cp:lastModifiedBy>
  <cp:revision>5</cp:revision>
  <dcterms:created xsi:type="dcterms:W3CDTF">2016-10-23T08:18:17Z</dcterms:created>
  <dcterms:modified xsi:type="dcterms:W3CDTF">2016-10-23T12:29:41Z</dcterms:modified>
</cp:coreProperties>
</file>