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4" r:id="rId3"/>
    <p:sldId id="27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82" r:id="rId21"/>
    <p:sldId id="284" r:id="rId22"/>
    <p:sldId id="283" r:id="rId23"/>
    <p:sldId id="285" r:id="rId24"/>
    <p:sldId id="286" r:id="rId25"/>
    <p:sldId id="287" r:id="rId26"/>
    <p:sldId id="263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000" autoAdjust="0"/>
  </p:normalViewPr>
  <p:slideViewPr>
    <p:cSldViewPr snapToGrid="0" snapToObjects="1">
      <p:cViewPr varScale="1">
        <p:scale>
          <a:sx n="100" d="100"/>
          <a:sy n="100" d="100"/>
        </p:scale>
        <p:origin x="54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1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64" y="1702392"/>
            <a:ext cx="7772400" cy="1102519"/>
          </a:xfrm>
        </p:spPr>
        <p:txBody>
          <a:bodyPr>
            <a:normAutofit/>
          </a:bodyPr>
          <a:lstStyle/>
          <a:p>
            <a:r>
              <a:rPr lang="en-US" b="1" dirty="0" smtClean="0"/>
              <a:t>Achieving performance in C#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864" y="2728711"/>
            <a:ext cx="6400800" cy="637059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1965325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September 9, 2016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Threads are shared resource</a:t>
            </a:r>
          </a:p>
          <a:p>
            <a:pPr lvl="1"/>
            <a:r>
              <a:rPr lang="en-US" dirty="0" smtClean="0"/>
              <a:t>Do not create thread on a per-request basis because this can severely impact scalability. Creating new threads is also a fairly expensive operation that should be minimized. Treat threads as a shared resource and use the optimized </a:t>
            </a:r>
            <a:r>
              <a:rPr lang="en-US" dirty="0" err="1" smtClean="0"/>
              <a:t>.Net</a:t>
            </a:r>
            <a:r>
              <a:rPr lang="en-US" dirty="0" smtClean="0"/>
              <a:t> thread pool</a:t>
            </a:r>
          </a:p>
          <a:p>
            <a:r>
              <a:rPr lang="en-US" dirty="0" smtClean="0"/>
              <a:t>Locking is slow, avoid locking large portions of code</a:t>
            </a:r>
          </a:p>
          <a:p>
            <a:r>
              <a:rPr lang="en-US" dirty="0" smtClean="0"/>
              <a:t>Minimize Thread creation</a:t>
            </a:r>
          </a:p>
          <a:p>
            <a:r>
              <a:rPr lang="en-US" dirty="0" smtClean="0"/>
              <a:t>Use the Thread Pool  when you need threads</a:t>
            </a:r>
          </a:p>
          <a:p>
            <a:r>
              <a:rPr lang="en-US" dirty="0" smtClean="0"/>
              <a:t>Use a timer to schedule periodic tasks</a:t>
            </a:r>
          </a:p>
          <a:p>
            <a:r>
              <a:rPr lang="en-US" dirty="0" smtClean="0"/>
              <a:t>Never use </a:t>
            </a:r>
            <a:r>
              <a:rPr lang="en-US" dirty="0" err="1" smtClean="0"/>
              <a:t>Thread.Abort</a:t>
            </a:r>
            <a:endParaRPr lang="en-US" dirty="0" smtClean="0"/>
          </a:p>
          <a:p>
            <a:r>
              <a:rPr lang="en-US" dirty="0" smtClean="0"/>
              <a:t>Never use </a:t>
            </a:r>
            <a:r>
              <a:rPr lang="en-US" dirty="0" err="1" smtClean="0"/>
              <a:t>Thread.Suspend</a:t>
            </a:r>
            <a:r>
              <a:rPr lang="en-US" dirty="0" smtClean="0"/>
              <a:t> or </a:t>
            </a:r>
            <a:r>
              <a:rPr lang="en-US" dirty="0" err="1" smtClean="0"/>
              <a:t>Thread.Resume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9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Flow and Control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685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Vs.For..Each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462" y="914079"/>
            <a:ext cx="3732495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For and </a:t>
            </a:r>
            <a:r>
              <a:rPr lang="en-US" dirty="0" err="1" smtClean="0"/>
              <a:t>For..each</a:t>
            </a:r>
            <a:r>
              <a:rPr lang="en-US" dirty="0" smtClean="0"/>
              <a:t> loops are different</a:t>
            </a:r>
          </a:p>
          <a:p>
            <a:pPr lvl="1"/>
            <a:r>
              <a:rPr lang="en-US" dirty="0" err="1" smtClean="0"/>
              <a:t>For..each</a:t>
            </a:r>
            <a:r>
              <a:rPr lang="en-US" dirty="0" smtClean="0"/>
              <a:t> is less </a:t>
            </a:r>
            <a:r>
              <a:rPr lang="en-US" dirty="0" err="1" smtClean="0"/>
              <a:t>performent</a:t>
            </a:r>
            <a:r>
              <a:rPr lang="en-US" dirty="0" smtClean="0"/>
              <a:t> than For lop</a:t>
            </a:r>
          </a:p>
          <a:p>
            <a:pPr lvl="1"/>
            <a:r>
              <a:rPr lang="en-US" dirty="0" err="1" smtClean="0"/>
              <a:t>For..each</a:t>
            </a:r>
            <a:r>
              <a:rPr lang="en-US" dirty="0" smtClean="0"/>
              <a:t> creates garbage</a:t>
            </a:r>
            <a:endParaRPr lang="en-US" dirty="0" smtClean="0"/>
          </a:p>
          <a:p>
            <a:r>
              <a:rPr lang="en-US" dirty="0" smtClean="0"/>
              <a:t>Always prefer For loop for critical code</a:t>
            </a:r>
          </a:p>
          <a:p>
            <a:r>
              <a:rPr lang="en-US" dirty="0" smtClean="0"/>
              <a:t>Any idea why?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05628"/>
            <a:ext cx="4604712" cy="30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Switch Vs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462" y="914079"/>
            <a:ext cx="3732495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A Switch statement compiles to a different set of instructions and optimized for fast state-machines</a:t>
            </a:r>
          </a:p>
          <a:p>
            <a:r>
              <a:rPr lang="en-US" dirty="0" smtClean="0"/>
              <a:t>Because each case within a switch statement does not rely on earlier cases, the compiler is able to re-order the testing in such a way as to provide the fastest execution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009649"/>
            <a:ext cx="4771949" cy="25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2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462" y="914079"/>
            <a:ext cx="3732495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When an exception is thrown your application dies a little bit</a:t>
            </a:r>
          </a:p>
          <a:p>
            <a:r>
              <a:rPr lang="en-US" dirty="0" smtClean="0"/>
              <a:t>Never throw exception in </a:t>
            </a:r>
            <a:r>
              <a:rPr lang="en-US" dirty="0" err="1" smtClean="0"/>
              <a:t>prder</a:t>
            </a:r>
            <a:r>
              <a:rPr lang="en-US" dirty="0" smtClean="0"/>
              <a:t> to control the flow of an application</a:t>
            </a:r>
          </a:p>
          <a:p>
            <a:r>
              <a:rPr lang="en-US" dirty="0" smtClean="0"/>
              <a:t>However do not use error codes because of concerns that exceptions might affect performance negatively</a:t>
            </a:r>
          </a:p>
          <a:p>
            <a:r>
              <a:rPr lang="en-US" dirty="0" smtClean="0"/>
              <a:t>Consider using </a:t>
            </a:r>
            <a:r>
              <a:rPr lang="en-US" dirty="0" err="1" smtClean="0"/>
              <a:t>TryParse</a:t>
            </a:r>
            <a:r>
              <a:rPr lang="en-US" dirty="0" smtClean="0"/>
              <a:t>()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91018"/>
            <a:ext cx="4581030" cy="27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1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 err="1" smtClean="0"/>
              <a:t>Strucctures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40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462" y="914079"/>
            <a:ext cx="3732495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C# Strings are immutable</a:t>
            </a:r>
          </a:p>
          <a:p>
            <a:r>
              <a:rPr lang="en-US" dirty="0" smtClean="0"/>
              <a:t>Prefer </a:t>
            </a:r>
            <a:r>
              <a:rPr lang="en-US" dirty="0" err="1" smtClean="0"/>
              <a:t>String.Concat</a:t>
            </a:r>
            <a:r>
              <a:rPr lang="en-US" dirty="0" smtClean="0"/>
              <a:t>() to </a:t>
            </a:r>
            <a:r>
              <a:rPr lang="en-US" dirty="0" err="1" smtClean="0"/>
              <a:t>String.Format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String Builder is the only way to create mutable strings, but still creates a </a:t>
            </a:r>
            <a:r>
              <a:rPr lang="en-US" dirty="0" err="1" smtClean="0"/>
              <a:t>gurbage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6" y="822301"/>
            <a:ext cx="3947833" cy="40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5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52" y="914079"/>
            <a:ext cx="8321506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Use the right type of collection </a:t>
            </a:r>
          </a:p>
          <a:p>
            <a:r>
              <a:rPr lang="en-US" dirty="0" smtClean="0"/>
              <a:t>Stop using List&lt;T&gt; for everything</a:t>
            </a:r>
          </a:p>
          <a:p>
            <a:r>
              <a:rPr lang="en-US" dirty="0" smtClean="0"/>
              <a:t>Ask yourself</a:t>
            </a:r>
          </a:p>
          <a:p>
            <a:pPr lvl="1"/>
            <a:r>
              <a:rPr lang="en-US" dirty="0" smtClean="0"/>
              <a:t>Do you need to sort your collection?</a:t>
            </a:r>
          </a:p>
          <a:p>
            <a:pPr lvl="1"/>
            <a:r>
              <a:rPr lang="en-US" dirty="0" smtClean="0"/>
              <a:t>Do you need to search your collection?</a:t>
            </a:r>
          </a:p>
          <a:p>
            <a:pPr lvl="1"/>
            <a:r>
              <a:rPr lang="en-US" dirty="0" smtClean="0"/>
              <a:t>Do you need to access each Element by Index?</a:t>
            </a:r>
          </a:p>
          <a:p>
            <a:pPr lvl="1"/>
            <a:r>
              <a:rPr lang="en-US" dirty="0" smtClean="0"/>
              <a:t>Do you need a custom collection?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9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52" y="914079"/>
            <a:ext cx="8321506" cy="38954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the right type of collection </a:t>
            </a:r>
          </a:p>
          <a:p>
            <a:r>
              <a:rPr lang="en-US" dirty="0" smtClean="0"/>
              <a:t>Stop using List&lt;T&gt; for everything</a:t>
            </a:r>
          </a:p>
          <a:p>
            <a:r>
              <a:rPr lang="en-US" dirty="0" smtClean="0"/>
              <a:t>Ask yourself</a:t>
            </a:r>
          </a:p>
          <a:p>
            <a:pPr lvl="1"/>
            <a:r>
              <a:rPr lang="en-US" dirty="0" smtClean="0"/>
              <a:t>Do you need to sort your collection?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List&lt;T&gt; to bind read only sorted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err="1" smtClean="0"/>
              <a:t>NameValue</a:t>
            </a:r>
            <a:r>
              <a:rPr lang="en-US" sz="1800" dirty="0" smtClean="0"/>
              <a:t> Collection for sorting strings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err="1" smtClean="0"/>
              <a:t>SortedList</a:t>
            </a:r>
            <a:r>
              <a:rPr lang="en-US" sz="1800" dirty="0" smtClean="0"/>
              <a:t>&lt;K,V&gt; presorts while constructing </a:t>
            </a:r>
          </a:p>
          <a:p>
            <a:pPr lvl="1"/>
            <a:r>
              <a:rPr lang="en-US" dirty="0" smtClean="0"/>
              <a:t>Do you need to search your collection?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Use Dictionary&lt;K,V&gt;</a:t>
            </a:r>
          </a:p>
          <a:p>
            <a:pPr lvl="1"/>
            <a:r>
              <a:rPr lang="en-US" dirty="0" smtClean="0"/>
              <a:t>Do you need to access each Element by Index?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Use List&lt;T&gt;, Dictionary&lt;K,V&gt;, </a:t>
            </a:r>
            <a:r>
              <a:rPr lang="en-US" sz="1800" dirty="0" err="1" smtClean="0"/>
              <a:t>SortedList</a:t>
            </a:r>
            <a:r>
              <a:rPr lang="en-US" sz="1800" dirty="0" smtClean="0"/>
              <a:t>&lt;K</a:t>
            </a:r>
            <a:r>
              <a:rPr lang="en-US" sz="1900" dirty="0" smtClean="0"/>
              <a:t>,V&gt;</a:t>
            </a:r>
          </a:p>
          <a:p>
            <a:pPr lvl="1"/>
            <a:r>
              <a:rPr lang="en-US" dirty="0" smtClean="0"/>
              <a:t>Do you need a custom collection?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3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2" y="914079"/>
            <a:ext cx="4181586" cy="3895435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Multidimentional</a:t>
            </a:r>
            <a:r>
              <a:rPr lang="en-US" dirty="0" smtClean="0"/>
              <a:t> arrays [,] are slow</a:t>
            </a:r>
          </a:p>
          <a:p>
            <a:r>
              <a:rPr lang="en-US" dirty="0" smtClean="0"/>
              <a:t>Prefer jagged arrays [][]</a:t>
            </a:r>
          </a:p>
          <a:p>
            <a:r>
              <a:rPr lang="en-US" dirty="0" smtClean="0"/>
              <a:t>Arrays have a static size. The size of array remains fix after initial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" y="914079"/>
            <a:ext cx="4250452" cy="42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Flow and Control Structures</a:t>
            </a:r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Function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5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2" y="914079"/>
            <a:ext cx="4181586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</a:t>
            </a:r>
            <a:r>
              <a:rPr lang="en-US" dirty="0" smtClean="0"/>
              <a:t>egular Expression is essentially a state  machine</a:t>
            </a:r>
          </a:p>
          <a:p>
            <a:r>
              <a:rPr lang="en-US" dirty="0" smtClean="0"/>
              <a:t>Always use </a:t>
            </a:r>
            <a:r>
              <a:rPr lang="en-US" dirty="0" err="1" smtClean="0"/>
              <a:t>RegExOptions.Compiled</a:t>
            </a:r>
            <a:r>
              <a:rPr lang="en-US" dirty="0" smtClean="0"/>
              <a:t> if you plan to reuse a regular expression</a:t>
            </a:r>
          </a:p>
          <a:p>
            <a:r>
              <a:rPr lang="en-US" dirty="0" err="1" smtClean="0"/>
              <a:t>RegEx.Options.Compiled</a:t>
            </a:r>
            <a:r>
              <a:rPr lang="en-US" dirty="0" smtClean="0"/>
              <a:t> takes 10x longer to </a:t>
            </a:r>
            <a:r>
              <a:rPr lang="en-US" dirty="0" err="1" smtClean="0"/>
              <a:t>starup,but</a:t>
            </a:r>
            <a:r>
              <a:rPr lang="en-US" dirty="0" smtClean="0"/>
              <a:t> yields 30% better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914079"/>
            <a:ext cx="4331835" cy="32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7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53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2" y="914079"/>
            <a:ext cx="4181586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You want the compiler to inline methods</a:t>
            </a:r>
          </a:p>
          <a:p>
            <a:r>
              <a:rPr lang="en-US" dirty="0" smtClean="0"/>
              <a:t>Mark them as sealed</a:t>
            </a:r>
          </a:p>
          <a:p>
            <a:r>
              <a:rPr lang="en-US" dirty="0" smtClean="0"/>
              <a:t>This code ends the chain of virtual overrides makes a </a:t>
            </a:r>
            <a:r>
              <a:rPr lang="en-US" dirty="0" err="1" smtClean="0"/>
              <a:t>DerivedClass.SomeMethod</a:t>
            </a:r>
            <a:r>
              <a:rPr lang="en-US" dirty="0" smtClean="0"/>
              <a:t>  a candidate for the </a:t>
            </a:r>
            <a:r>
              <a:rPr lang="en-US" dirty="0" err="1" smtClean="0"/>
              <a:t>inlining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914078"/>
            <a:ext cx="4342993" cy="24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3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Copying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2" y="914079"/>
            <a:ext cx="4181586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Never copy buffers with a loop, prefer </a:t>
            </a:r>
            <a:r>
              <a:rPr lang="en-US" dirty="0" err="1" smtClean="0"/>
              <a:t>Buffer.BlockCopy</a:t>
            </a:r>
            <a:r>
              <a:rPr lang="en-US" dirty="0" smtClean="0"/>
              <a:t>() or </a:t>
            </a:r>
            <a:r>
              <a:rPr lang="en-US" dirty="0" err="1" smtClean="0"/>
              <a:t>Array.Copy</a:t>
            </a:r>
            <a:r>
              <a:rPr lang="en-US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14079"/>
            <a:ext cx="4360938" cy="20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62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2" y="914079"/>
            <a:ext cx="4181586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Avoid recursion</a:t>
            </a:r>
          </a:p>
          <a:p>
            <a:r>
              <a:rPr lang="en-US" dirty="0" smtClean="0"/>
              <a:t>Most of the recursion can be converted to tail-recursion</a:t>
            </a:r>
          </a:p>
          <a:p>
            <a:r>
              <a:rPr lang="en-US" dirty="0" smtClean="0"/>
              <a:t>A tail-recursion is a simple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914079"/>
            <a:ext cx="4303260" cy="41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0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More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14079"/>
            <a:ext cx="8356258" cy="38954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LINQ is slow never use it if you need performance</a:t>
            </a:r>
          </a:p>
          <a:p>
            <a:r>
              <a:rPr lang="en-US" dirty="0" smtClean="0"/>
              <a:t>Never use reflection if you need performance</a:t>
            </a:r>
          </a:p>
          <a:p>
            <a:r>
              <a:rPr lang="en-US" dirty="0" smtClean="0"/>
              <a:t>Keep IO buffer size between 4KB and 8KB</a:t>
            </a:r>
          </a:p>
          <a:p>
            <a:r>
              <a:rPr lang="en-US" dirty="0" smtClean="0"/>
              <a:t>Always use </a:t>
            </a:r>
            <a:r>
              <a:rPr lang="en-US" dirty="0" err="1" smtClean="0"/>
              <a:t>Asynchronus</a:t>
            </a:r>
            <a:r>
              <a:rPr lang="en-US" dirty="0" smtClean="0"/>
              <a:t> IO (Uses IOCP  on windows)</a:t>
            </a:r>
          </a:p>
          <a:p>
            <a:r>
              <a:rPr lang="en-US" dirty="0" smtClean="0"/>
              <a:t>ASP.NET: cache aggressively</a:t>
            </a:r>
          </a:p>
          <a:p>
            <a:r>
              <a:rPr lang="en-US" dirty="0" smtClean="0"/>
              <a:t>ASP.NET: use session state only if you need to</a:t>
            </a:r>
          </a:p>
          <a:p>
            <a:r>
              <a:rPr lang="en-US" dirty="0" smtClean="0"/>
              <a:t>ASP.NET: remove unnecessary Http modules</a:t>
            </a:r>
          </a:p>
          <a:p>
            <a:r>
              <a:rPr lang="en-US" dirty="0" smtClean="0"/>
              <a:t>Reduce Boundary crossings (Unmanaged/Managed, Cross Process, Cross </a:t>
            </a:r>
            <a:r>
              <a:rPr lang="en-US" dirty="0" err="1" smtClean="0"/>
              <a:t>AppDomain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 Single Large assemblies</a:t>
            </a:r>
          </a:p>
          <a:p>
            <a:r>
              <a:rPr lang="en-US" dirty="0" smtClean="0"/>
              <a:t>Never use </a:t>
            </a:r>
            <a:r>
              <a:rPr lang="en-US" dirty="0" err="1" smtClean="0"/>
              <a:t>GC.Collect</a:t>
            </a:r>
            <a:r>
              <a:rPr lang="en-US" dirty="0" smtClean="0"/>
              <a:t>() unless you know about what you are doing</a:t>
            </a:r>
          </a:p>
          <a:p>
            <a:r>
              <a:rPr lang="en-US" dirty="0" smtClean="0"/>
              <a:t>Do not implement Finalize </a:t>
            </a:r>
            <a:r>
              <a:rPr lang="en-US" smtClean="0"/>
              <a:t>unless required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75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Calibri" pitchFamily="34" charset="0"/>
                  <a:cs typeface="Arial" charset="0"/>
                </a:rPr>
                <a:t>Prashant Kulkarni</a:t>
              </a:r>
              <a:endParaRPr lang="en-US" sz="900" b="1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Technical Lead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Mobile: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+91 9890913122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Desk: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 </a:t>
              </a:r>
              <a:r>
                <a:rPr lang="en-US" sz="900" dirty="0"/>
                <a:t>20 66046341</a:t>
              </a: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Prashant.kulkarni@xoriant.com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Memory Management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42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Prefer single large assembly rather than multiple small assemblies</a:t>
            </a:r>
          </a:p>
          <a:p>
            <a:r>
              <a:rPr lang="en-US" dirty="0" smtClean="0"/>
              <a:t>Overhead</a:t>
            </a:r>
            <a:endParaRPr lang="en-US" dirty="0" smtClean="0"/>
          </a:p>
          <a:p>
            <a:pPr lvl="1"/>
            <a:r>
              <a:rPr lang="en-US" dirty="0" smtClean="0"/>
              <a:t>The cost of loading metadata for smaller assemblies</a:t>
            </a:r>
          </a:p>
          <a:p>
            <a:pPr lvl="1"/>
            <a:r>
              <a:rPr lang="en-US" dirty="0" smtClean="0"/>
              <a:t>Touching various memory pages in pre-compiled images in CLR in order to load the assembly (</a:t>
            </a:r>
            <a:r>
              <a:rPr lang="en-US" dirty="0" err="1" smtClean="0"/>
              <a:t>ngen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JIT compile time</a:t>
            </a:r>
          </a:p>
          <a:p>
            <a:pPr lvl="1"/>
            <a:r>
              <a:rPr lang="en-US" dirty="0" smtClean="0"/>
              <a:t>Security checks</a:t>
            </a:r>
          </a:p>
          <a:p>
            <a:r>
              <a:rPr lang="en-US" dirty="0" smtClean="0"/>
              <a:t>Sometimes you can not avoid splitting assemblies. For e.g. fo</a:t>
            </a:r>
            <a:r>
              <a:rPr lang="en-US" dirty="0" smtClean="0"/>
              <a:t>r versioning and deployment reasons</a:t>
            </a:r>
            <a:r>
              <a:rPr lang="en-US" dirty="0" smtClean="0"/>
              <a:t>. If you need to ship types separately, you may need to separate assemblies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Allocation:</a:t>
            </a:r>
          </a:p>
          <a:p>
            <a:pPr lvl="1"/>
            <a:r>
              <a:rPr lang="en-US" dirty="0" smtClean="0"/>
              <a:t>Is superfast!!</a:t>
            </a:r>
          </a:p>
          <a:p>
            <a:r>
              <a:rPr lang="en-US" dirty="0" smtClean="0"/>
              <a:t>Free:</a:t>
            </a:r>
            <a:endParaRPr lang="en-US" dirty="0" smtClean="0"/>
          </a:p>
          <a:p>
            <a:pPr lvl="1"/>
            <a:r>
              <a:rPr lang="en-US" dirty="0" smtClean="0"/>
              <a:t>Is super slow!!</a:t>
            </a:r>
          </a:p>
          <a:p>
            <a:r>
              <a:rPr lang="en-US" dirty="0" smtClean="0"/>
              <a:t>You want to avoid freeing memory. The easiest way to do so is not to allocate in the first place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2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Reuse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57" y="934336"/>
            <a:ext cx="3662157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Do not use a new in for loop unless you really need to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934336"/>
            <a:ext cx="4415207" cy="42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0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Object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57" y="934336"/>
            <a:ext cx="3662157" cy="3895435"/>
          </a:xfrm>
        </p:spPr>
        <p:txBody>
          <a:bodyPr>
            <a:normAutofit/>
          </a:bodyPr>
          <a:lstStyle/>
          <a:p>
            <a:r>
              <a:rPr lang="en-US" dirty="0" smtClean="0"/>
              <a:t>Object pooling is something that tries to keep a pool of objects in memory to be re-used later and hence it will reduce the load of object creation to a great extent</a:t>
            </a:r>
          </a:p>
          <a:p>
            <a:r>
              <a:rPr lang="en-US" dirty="0" smtClean="0"/>
              <a:t>Object pool is nothing but a container of objects that are ready to use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832"/>
            <a:ext cx="4615728" cy="44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make classes Thread safe by default</a:t>
            </a:r>
          </a:p>
          <a:p>
            <a:r>
              <a:rPr lang="en-US" dirty="0" smtClean="0"/>
              <a:t>Consider using Sealed keyword</a:t>
            </a:r>
          </a:p>
          <a:p>
            <a:r>
              <a:rPr lang="en-US" dirty="0" smtClean="0"/>
              <a:t>Consider the trade offs of Virtual members</a:t>
            </a:r>
          </a:p>
          <a:p>
            <a:r>
              <a:rPr lang="en-US" dirty="0" smtClean="0"/>
              <a:t>Consider using overloaded methods</a:t>
            </a:r>
          </a:p>
          <a:p>
            <a:r>
              <a:rPr lang="en-US" dirty="0" smtClean="0"/>
              <a:t>Consider overriding the Equals method for value types</a:t>
            </a:r>
          </a:p>
          <a:p>
            <a:r>
              <a:rPr lang="en-US" dirty="0" smtClean="0"/>
              <a:t>Know the cost of accessing a property</a:t>
            </a:r>
          </a:p>
          <a:p>
            <a:r>
              <a:rPr lang="en-US" dirty="0" smtClean="0"/>
              <a:t>Consider private vs. public member </a:t>
            </a:r>
            <a:r>
              <a:rPr lang="en-US" dirty="0" err="1" smtClean="0"/>
              <a:t>varialbes</a:t>
            </a:r>
            <a:endParaRPr lang="en-US" dirty="0" smtClean="0"/>
          </a:p>
          <a:p>
            <a:r>
              <a:rPr lang="en-US" dirty="0" smtClean="0"/>
              <a:t>Limit the use of volatile fields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8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 reference type</a:t>
            </a:r>
          </a:p>
          <a:p>
            <a:pPr lvl="1"/>
            <a:r>
              <a:rPr lang="en-US" dirty="0" smtClean="0"/>
              <a:t>Lives in the heap</a:t>
            </a:r>
          </a:p>
          <a:p>
            <a:pPr lvl="1"/>
            <a:r>
              <a:rPr lang="en-US" dirty="0" smtClean="0"/>
              <a:t>Slower</a:t>
            </a:r>
            <a:endParaRPr lang="en-US" dirty="0" smtClean="0"/>
          </a:p>
          <a:p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A value type</a:t>
            </a:r>
          </a:p>
          <a:p>
            <a:pPr lvl="1"/>
            <a:r>
              <a:rPr lang="en-US" dirty="0" smtClean="0"/>
              <a:t>Lives in the stack</a:t>
            </a:r>
          </a:p>
          <a:p>
            <a:pPr lvl="1"/>
            <a:r>
              <a:rPr lang="en-US" dirty="0" smtClean="0"/>
              <a:t>Faster</a:t>
            </a:r>
          </a:p>
          <a:p>
            <a:r>
              <a:rPr lang="en-US" dirty="0" smtClean="0"/>
              <a:t>But never use </a:t>
            </a:r>
            <a:r>
              <a:rPr lang="en-US" dirty="0" err="1" smtClean="0"/>
              <a:t>structs</a:t>
            </a:r>
            <a:r>
              <a:rPr lang="en-US" dirty="0" smtClean="0"/>
              <a:t> that are bigger than 16 bytes. Use them wisely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81466"/>
      </p:ext>
    </p:extLst>
  </p:cSld>
  <p:clrMapOvr>
    <a:masterClrMapping/>
  </p:clrMapOvr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598</TotalTime>
  <Words>1037</Words>
  <Application>Microsoft Office PowerPoint</Application>
  <PresentationFormat>On-screen Show (16:9)</PresentationFormat>
  <Paragraphs>202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ＭＳ Ｐゴシック</vt:lpstr>
      <vt:lpstr>Arial</vt:lpstr>
      <vt:lpstr>Calibri</vt:lpstr>
      <vt:lpstr>Xoriant Presentation template Light_Headings_v1</vt:lpstr>
      <vt:lpstr>Achieving performance in C#</vt:lpstr>
      <vt:lpstr>Agenda </vt:lpstr>
      <vt:lpstr>PowerPoint Presentation</vt:lpstr>
      <vt:lpstr>Assemblies</vt:lpstr>
      <vt:lpstr>Memory</vt:lpstr>
      <vt:lpstr>Reuse Memory</vt:lpstr>
      <vt:lpstr>Object Pools</vt:lpstr>
      <vt:lpstr>Class Design</vt:lpstr>
      <vt:lpstr>Class Vs. Struct</vt:lpstr>
      <vt:lpstr>Threads</vt:lpstr>
      <vt:lpstr>PowerPoint Presentation</vt:lpstr>
      <vt:lpstr>For Vs.For..Each</vt:lpstr>
      <vt:lpstr>Switch Vs if </vt:lpstr>
      <vt:lpstr>Exceptions</vt:lpstr>
      <vt:lpstr>PowerPoint Presentation</vt:lpstr>
      <vt:lpstr>Strings</vt:lpstr>
      <vt:lpstr>Collections</vt:lpstr>
      <vt:lpstr>Collections</vt:lpstr>
      <vt:lpstr>Arrays</vt:lpstr>
      <vt:lpstr>RegEx</vt:lpstr>
      <vt:lpstr>PowerPoint Presentation</vt:lpstr>
      <vt:lpstr>Inline</vt:lpstr>
      <vt:lpstr>Copying Buffers</vt:lpstr>
      <vt:lpstr>Recursion</vt:lpstr>
      <vt:lpstr>More Tips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Prashant Kulkarni</cp:lastModifiedBy>
  <cp:revision>408</cp:revision>
  <dcterms:created xsi:type="dcterms:W3CDTF">2015-12-01T06:56:46Z</dcterms:created>
  <dcterms:modified xsi:type="dcterms:W3CDTF">2016-09-04T06:23:03Z</dcterms:modified>
</cp:coreProperties>
</file>