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34" r:id="rId3"/>
    <p:sldId id="316" r:id="rId5"/>
    <p:sldId id="350" r:id="rId6"/>
    <p:sldId id="342" r:id="rId7"/>
    <p:sldId id="355" r:id="rId8"/>
    <p:sldId id="356" r:id="rId9"/>
    <p:sldId id="357" r:id="rId10"/>
    <p:sldId id="360" r:id="rId11"/>
    <p:sldId id="336" r:id="rId12"/>
    <p:sldId id="34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CAF9ED-07DC-4A11-8D7F-57B35C25682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967" autoAdjust="0"/>
  </p:normalViewPr>
  <p:slideViewPr>
    <p:cSldViewPr snapToGrid="0" showGuides="1">
      <p:cViewPr>
        <p:scale>
          <a:sx n="66" d="100"/>
          <a:sy n="66" d="100"/>
        </p:scale>
        <p:origin x="1320" y="55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EC443D7-B39A-4082-ACDA-AF77E4B4529B}" type="datetime1">
              <a:rPr lang="fr-FR" smtClean="0"/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97C78D2-97D1-4B37-BDD1-08A09BD4CA99}" type="slidenum">
              <a:rPr lang="fr-FR" smtClean="0"/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F06201AB-AE6E-4BD6-8881-470FABF8AC15}" type="datetime1">
              <a:rPr lang="fr-FR" smtClean="0"/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5939589-3E79-4C82-AA4A-FE78234FAA59}" type="slidenum">
              <a:rPr lang="fr-FR" smtClean="0"/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sme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fr-F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fr-F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fr-FR" sz="1200">
                <a:solidFill>
                  <a:schemeClr val="tx1"/>
                </a:solidFill>
              </a:defRPr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>
              <a:spcBef>
                <a:spcPts val="1200"/>
              </a:spcBef>
              <a:defRPr lang="fr-FR" sz="1800"/>
            </a:lvl2pPr>
            <a:lvl3pPr marL="914400">
              <a:spcBef>
                <a:spcPts val="1200"/>
              </a:spcBef>
              <a:defRPr lang="fr-FR" sz="1800"/>
            </a:lvl3pPr>
            <a:lvl4pPr marL="1371600">
              <a:spcBef>
                <a:spcPts val="1200"/>
              </a:spcBef>
              <a:defRPr lang="fr-FR" sz="1800"/>
            </a:lvl4pPr>
            <a:lvl5pPr marL="18288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800"/>
            </a:lvl2pPr>
            <a:lvl3pPr>
              <a:spcBef>
                <a:spcPts val="1200"/>
              </a:spcBef>
              <a:defRPr lang="fr-FR" sz="1800"/>
            </a:lvl3pPr>
            <a:lvl4pPr>
              <a:spcBef>
                <a:spcPts val="1200"/>
              </a:spcBef>
              <a:defRPr lang="fr-FR" sz="1800"/>
            </a:lvl4pPr>
            <a:lvl5pPr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grpSp>
        <p:nvGrpSpPr>
          <p:cNvPr id="13" name="Groupe 12"/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sme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Graphisme 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Graphisme 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que 15"/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" name="Graphisme 16"/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Graphisme 14"/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fr-FR" sz="4000" b="1" cap="all" baseline="0"/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s d’image et titr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fr-F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’image 14"/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/>
              <a:t>Cliquer pour ajouter du texte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sme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" name="Graphisme 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" name="Graphisme 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/>
          <p:cNvCxnSpPr/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19" name="Espace réservé d’image 18"/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fr-F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 hasCustomPrompt="1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 12"/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Graphisme 13"/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Graphisme 15"/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sme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" name="Espace réservé d’image 14"/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sme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5" name="Espace réservé d’image 14"/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15" name="Espace réservé d’image 14"/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fr-FR" sz="1800"/>
            </a:lvl1pPr>
          </a:lstStyle>
          <a:p>
            <a:pPr rtl="0"/>
            <a:r>
              <a:rPr lang="fr-FR"/>
              <a:t>Cliquez ici pour ajouter une image.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defRPr lang="fr-FR" sz="1600"/>
            </a:lvl2pPr>
            <a:lvl3pPr marL="457200">
              <a:defRPr lang="fr-FR" sz="1400"/>
            </a:lvl3pPr>
            <a:lvl4pPr marL="685800">
              <a:defRPr lang="fr-FR" sz="1200"/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sme 10"/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Graphisme 11"/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Espace réservé du pied de page 8"/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+ sous-titre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  <a:endParaRPr lang="fr-FR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sme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5" name="Connecteur droit 4"/>
          <p:cNvCxnSpPr/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Graphisme 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Graphisme 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4" name="Espace réservé du contenu 5"/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181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fr-F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fr-F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fr-F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 indent="0">
              <a:spcBef>
                <a:spcPts val="1200"/>
              </a:spcBef>
              <a:buNone/>
              <a:defRPr lang="fr-FR" sz="1600"/>
            </a:lvl2pPr>
            <a:lvl3pPr marL="914400" indent="0">
              <a:spcBef>
                <a:spcPts val="1200"/>
              </a:spcBef>
              <a:buNone/>
              <a:defRPr lang="fr-FR" sz="1400"/>
            </a:lvl3pPr>
            <a:lvl4pPr marL="1371600" indent="0">
              <a:spcBef>
                <a:spcPts val="1200"/>
              </a:spcBef>
              <a:buNone/>
              <a:defRPr lang="fr-FR" sz="1200"/>
            </a:lvl4pPr>
            <a:lvl5pPr marL="1828800" indent="0">
              <a:spcBef>
                <a:spcPts val="1200"/>
              </a:spcBef>
              <a:buNone/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600"/>
            </a:lvl2pPr>
            <a:lvl3pPr>
              <a:spcBef>
                <a:spcPts val="1200"/>
              </a:spcBef>
              <a:defRPr lang="fr-FR" sz="1400"/>
            </a:lvl3pPr>
            <a:lvl4pPr>
              <a:spcBef>
                <a:spcPts val="1200"/>
              </a:spcBef>
              <a:defRPr lang="fr-FR" sz="1200"/>
            </a:lvl4pPr>
            <a:lvl5pPr>
              <a:spcBef>
                <a:spcPts val="1200"/>
              </a:spcBef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fr-FR" sz="4000" b="1" i="0" cap="all" spc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lnSpc>
                <a:spcPct val="110000"/>
              </a:lnSpc>
              <a:defRPr lang="fr-FR" sz="1600"/>
            </a:lvl2pPr>
            <a:lvl3pPr marL="457200">
              <a:lnSpc>
                <a:spcPct val="110000"/>
              </a:lnSpc>
              <a:defRPr lang="fr-FR" sz="1400"/>
            </a:lvl3pPr>
            <a:lvl4pPr marL="685800">
              <a:lnSpc>
                <a:spcPct val="110000"/>
              </a:lnSpc>
              <a:defRPr lang="fr-FR" sz="1200"/>
            </a:lvl4pPr>
            <a:lvl5pPr marL="914400">
              <a:lnSpc>
                <a:spcPct val="110000"/>
              </a:lnSpc>
              <a:defRPr lang="fr-FR" sz="1200"/>
            </a:lvl5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Espace réservé d’image 12"/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  <a:endParaRPr lang="fr-FR"/>
          </a:p>
        </p:txBody>
      </p:sp>
      <p:sp>
        <p:nvSpPr>
          <p:cNvPr id="10" name="Espace réservé du pied de page 8"/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fr-F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0668" y="-246039"/>
            <a:ext cx="9830664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Projet Groupie-tracker</a:t>
            </a:r>
            <a:endParaRPr lang="fr-FR" dirty="0"/>
          </a:p>
        </p:txBody>
      </p:sp>
      <p:sp>
        <p:nvSpPr>
          <p:cNvPr id="3" name="Zone de texte 2"/>
          <p:cNvSpPr txBox="1"/>
          <p:nvPr/>
        </p:nvSpPr>
        <p:spPr>
          <a:xfrm>
            <a:off x="5911215" y="3413125"/>
            <a:ext cx="5979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Présenté par : </a:t>
            </a:r>
            <a:endParaRPr lang="fr-FR" altLang="en-US" sz="24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Gabriel</a:t>
            </a:r>
            <a:endParaRPr lang="fr-FR" altLang="en-US" sz="24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Louna</a:t>
            </a:r>
            <a:endParaRPr lang="fr-FR" altLang="en-US" sz="24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Eli</a:t>
            </a:r>
            <a:endParaRPr lang="fr-FR" altLang="en-US" sz="24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Michel</a:t>
            </a:r>
            <a:endParaRPr lang="fr-FR" altLang="en-US" sz="24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2443480" y="3618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pour votre </a:t>
            </a:r>
            <a:r>
              <a:rPr lang="fr-FR" dirty="0" err="1"/>
              <a:t>ecoute</a:t>
            </a:r>
            <a:r>
              <a:rPr lang="fr-FR" dirty="0"/>
              <a:t> </a:t>
            </a:r>
            <a:endParaRPr lang="fr-FR" dirty="0"/>
          </a:p>
        </p:txBody>
      </p:sp>
      <p:pic>
        <p:nvPicPr>
          <p:cNvPr id="5" name="Espace réservé d’image 14" descr="Lumière d’avant le crépuscule sur des montagnes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/>
          <a:srcRect l="13191" r="13191"/>
          <a:stretch>
            <a:fillRect/>
          </a:stretch>
        </p:blipFill>
        <p:spPr>
          <a:xfrm>
            <a:off x="1371606" y="3205313"/>
            <a:ext cx="3043077" cy="3043083"/>
          </a:xfrm>
        </p:spPr>
      </p:pic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Eli</a:t>
            </a:r>
            <a:endParaRPr lang="fr-FR" dirty="0"/>
          </a:p>
          <a:p>
            <a:pPr rtl="0"/>
            <a:r>
              <a:rPr lang="fr-FR" dirty="0"/>
              <a:t>Gabriel</a:t>
            </a:r>
            <a:endParaRPr lang="fr-FR" dirty="0"/>
          </a:p>
          <a:p>
            <a:pPr rtl="0"/>
            <a:r>
              <a:rPr lang="fr-FR" dirty="0"/>
              <a:t>Louna</a:t>
            </a:r>
            <a:endParaRPr lang="fr-FR" dirty="0"/>
          </a:p>
          <a:p>
            <a:pPr rtl="0"/>
            <a:r>
              <a:rPr lang="fr-FR" dirty="0"/>
              <a:t>Michel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23759" y="619971"/>
            <a:ext cx="7152729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DEROULEMENT DU PROJET</a:t>
            </a:r>
            <a:endParaRPr lang="fr-FR" dirty="0"/>
          </a:p>
        </p:txBody>
      </p:sp>
      <p:pic>
        <p:nvPicPr>
          <p:cNvPr id="6" name="Espace réservé d’image 5" descr="Coucher de soleil sur des montagnes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/>
          <a:srcRect t="21" b="21"/>
          <a:stretch>
            <a:fillRect/>
          </a:stretch>
        </p:blipFill>
        <p:spPr/>
      </p:pic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 rtlCol="0">
            <a:normAutofit fontScale="90000" lnSpcReduction="2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- Introduction.</a:t>
            </a:r>
            <a:endParaRPr lang="fr-FR" dirty="0"/>
          </a:p>
          <a:p>
            <a:pPr rtl="0"/>
            <a:r>
              <a:rPr lang="fr-FR" dirty="0"/>
              <a:t>- Organisation du projet (Trello).</a:t>
            </a:r>
            <a:endParaRPr lang="fr-FR" dirty="0"/>
          </a:p>
          <a:p>
            <a:pPr rtl="0"/>
            <a:r>
              <a:rPr lang="fr-FR" dirty="0"/>
              <a:t>- Quelles difficultés avons-nous rencontrées au cours du projet ?</a:t>
            </a:r>
            <a:endParaRPr lang="fr-FR" dirty="0"/>
          </a:p>
          <a:p>
            <a:pPr rtl="0"/>
            <a:r>
              <a:rPr lang="fr-FR" dirty="0"/>
              <a:t>- Quelles solutions avons-nous mises en place pour régler les problèmes ?</a:t>
            </a:r>
            <a:endParaRPr lang="fr-FR" dirty="0"/>
          </a:p>
          <a:p>
            <a:pPr rtl="0"/>
            <a:r>
              <a:rPr lang="fr-FR" dirty="0"/>
              <a:t>- Fonctionnalités que nous n’avons pas pu implémenter.</a:t>
            </a:r>
            <a:endParaRPr lang="fr-FR" dirty="0"/>
          </a:p>
          <a:p>
            <a:pPr rtl="0"/>
            <a:r>
              <a:rPr lang="fr-FR" dirty="0"/>
              <a:t>- Outils utilisés.</a:t>
            </a:r>
            <a:endParaRPr lang="fr-FR" dirty="0"/>
          </a:p>
          <a:p>
            <a:pPr rtl="0"/>
            <a:r>
              <a:rPr lang="fr-FR" dirty="0"/>
              <a:t>- Fonctionnement de l’application. </a:t>
            </a:r>
            <a:endParaRPr lang="fr-FR" dirty="0"/>
          </a:p>
          <a:p>
            <a:pPr rtl="0"/>
            <a:r>
              <a:rPr lang="fr-FR" dirty="0"/>
              <a:t>   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41426" y="2845647"/>
            <a:ext cx="4663440" cy="3550581"/>
          </a:xfrm>
        </p:spPr>
        <p:txBody>
          <a:bodyPr/>
          <a:lstStyle/>
          <a:p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Quest-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ce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-que groupie 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tra</a:t>
            </a:r>
            <a:r>
              <a:rPr altLang="en-US" sz="2400" dirty="0" err="1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ker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?</a:t>
            </a:r>
            <a:r>
              <a:rPr alt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Quest-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ce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q</a:t>
            </a:r>
            <a:r>
              <a:rPr altLang="en-US" sz="2400" dirty="0" err="1">
                <a:latin typeface="Calibri" panose="020F0502020204030204" charset="0"/>
                <a:cs typeface="Calibri" panose="020F0502020204030204" charset="0"/>
              </a:rPr>
              <a:t>u’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une</a:t>
            </a:r>
            <a:r>
              <a:rPr altLang="en-US" sz="2400" dirty="0" err="1">
                <a:latin typeface="Calibri" panose="020F0502020204030204" charset="0"/>
                <a:cs typeface="Calibri" panose="020F0502020204030204" charset="0"/>
              </a:rPr>
              <a:t> UI (interface utilisateur) 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? 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152400" y="-73352"/>
            <a:ext cx="7498080" cy="12801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Organisation du projet (</a:t>
            </a:r>
            <a:r>
              <a:rPr lang="fr-FR" dirty="0" err="1"/>
              <a:t>trello</a:t>
            </a:r>
            <a:r>
              <a:rPr lang="fr-FR" dirty="0"/>
              <a:t>)</a:t>
            </a:r>
            <a:endParaRPr lang="fr-FR" dirty="0"/>
          </a:p>
        </p:txBody>
      </p:sp>
      <p:pic>
        <p:nvPicPr>
          <p:cNvPr id="1026" name="Picture 2" descr="Trello logo - Icônes Médias sociaux et logo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74" y="1682379"/>
            <a:ext cx="1671561" cy="15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22"/>
          <a:stretch>
            <a:fillRect/>
          </a:stretch>
        </p:blipFill>
        <p:spPr>
          <a:xfrm>
            <a:off x="3790331" y="1206311"/>
            <a:ext cx="8065738" cy="3225989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49850" t="8562"/>
          <a:stretch>
            <a:fillRect/>
          </a:stretch>
        </p:blipFill>
        <p:spPr>
          <a:xfrm>
            <a:off x="5287811" y="4114800"/>
            <a:ext cx="1556930" cy="26474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1339" t="34123" r="48510" b="-436"/>
          <a:stretch>
            <a:fillRect/>
          </a:stretch>
        </p:blipFill>
        <p:spPr>
          <a:xfrm>
            <a:off x="3790331" y="3737281"/>
            <a:ext cx="1556930" cy="1920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Problèmes rencontrés :</a:t>
            </a:r>
            <a:endParaRPr lang="fr-FR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280161" y="2049357"/>
            <a:ext cx="4663440" cy="3550581"/>
          </a:xfrm>
        </p:spPr>
        <p:txBody>
          <a:bodyPr/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Problèmes de communication causés par l'absence d'un membre au début du projet.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Retard accumulé et, par conséquent, manque de temps pour le projet.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Difficultés à comprendre la bibliothèque Fyne.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Difficultés à comprendre comment obtenir une géolocalisation.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Espace réservé pour une image 3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0160" y="301625"/>
            <a:ext cx="4663440" cy="895350"/>
          </a:xfrm>
        </p:spPr>
        <p:txBody>
          <a:bodyPr/>
          <a:p>
            <a:r>
              <a:rPr lang="fr-FR" altLang="en-US"/>
              <a:t>Solution apportées :</a:t>
            </a:r>
            <a:endParaRPr lang="fr-FR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172211" y="1353397"/>
            <a:ext cx="4663440" cy="3550581"/>
          </a:xfrm>
        </p:spPr>
        <p:txBody>
          <a:bodyPr/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Création d'un groupe Discord pour communiquer, en l'absence d'une possibilité de pouvoir tous se voir en présentiel.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Visionnage de vidéos YouTube, lecture de documentation sur internet et discussion avec d'autres groupes.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Recherche sur internet et discussion avec des étudiants, mais pas assez de temps pour résoudre le problème.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Espace réservé pour une image 3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Fonctionnalités a rajouter :</a:t>
            </a:r>
            <a:endParaRPr lang="fr-FR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215391" y="2360507"/>
            <a:ext cx="4663440" cy="3550581"/>
          </a:xfrm>
        </p:spPr>
        <p:txBody>
          <a:bodyPr/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Rendre les filtres fonctionnels. 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La barre de recherche ne trie pas les mots recherchés par catégorie.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Il manque la fonctionnalité de géolocalisation.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L'interface utilisateur pourrait être améliorée pour être plus attrayante et unique, afin d'offrir une meilleure expérience utilisateur.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Outils</a:t>
            </a:r>
            <a:endParaRPr lang="fr-FR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Youtube (vidéos sur fyne).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Documentation internet sur fyne.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fr-FR" altLang="en-US" sz="2400">
                <a:latin typeface="Calibri" panose="020F0502020204030204" charset="0"/>
                <a:cs typeface="Calibri" panose="020F0502020204030204" charset="0"/>
              </a:rPr>
              <a:t>- Chat gpt.</a:t>
            </a:r>
            <a:endParaRPr lang="fr-FR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0" name="Imag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715760" y="201930"/>
            <a:ext cx="2037080" cy="2062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910320" y="1220470"/>
            <a:ext cx="2356485" cy="2256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943090" y="3935095"/>
            <a:ext cx="2834005" cy="2049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280159" y="3383280"/>
            <a:ext cx="10302240" cy="29667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Nous allons vous présenter comment fonctionne l’application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0156" y="2966886"/>
            <a:ext cx="10302240" cy="397191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sz="3200" dirty="0"/>
              <a:t>A présent…</a:t>
            </a:r>
            <a:endParaRPr lang="fr-FR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52D646E0-DCC8-4209-B539-AA58186B682C}">
  <ds:schemaRefs/>
</ds:datastoreItem>
</file>

<file path=customXml/itemProps2.xml><?xml version="1.0" encoding="utf-8"?>
<ds:datastoreItem xmlns:ds="http://schemas.openxmlformats.org/officeDocument/2006/customXml" ds:itemID="{80E87F72-70BF-43BC-A0D4-53665DC12672}">
  <ds:schemaRefs/>
</ds:datastoreItem>
</file>

<file path=customXml/itemProps3.xml><?xml version="1.0" encoding="utf-8"?>
<ds:datastoreItem xmlns:ds="http://schemas.openxmlformats.org/officeDocument/2006/customXml" ds:itemID="{FABD9919-8F5A-4B99-83E1-E90FE1DCF2E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{D42F3D99-A13F-42BC-860B-AD1527B373BB}tf89338750_win32</Template>
  <TotalTime>0</TotalTime>
  <Words>1644</Words>
  <Application>WPS Presentation</Application>
  <PresentationFormat>Grand écran</PresentationFormat>
  <Paragraphs>72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Univers</vt:lpstr>
      <vt:lpstr>Microsoft Himalaya</vt:lpstr>
      <vt:lpstr>Microsoft YaHei</vt:lpstr>
      <vt:lpstr>Arial Unicode MS</vt:lpstr>
      <vt:lpstr>GradientVTI</vt:lpstr>
      <vt:lpstr>Projet Groupie-tracker</vt:lpstr>
      <vt:lpstr>DEROULEMENT DU PROJET</vt:lpstr>
      <vt:lpstr>Introduction</vt:lpstr>
      <vt:lpstr>Organisation du projet (trello)</vt:lpstr>
      <vt:lpstr>Problèmes rencontrés :</vt:lpstr>
      <vt:lpstr>Solution apportées :</vt:lpstr>
      <vt:lpstr>Fonctionnalités a rajouter :</vt:lpstr>
      <vt:lpstr>PowerPoint 演示文稿</vt:lpstr>
      <vt:lpstr>Nous allons vous présenter comment fonctionne l’application</vt:lpstr>
      <vt:lpstr>Merci pour votre ecoute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Groupie-tracker</dc:title>
  <dc:creator>Louna BERTI</dc:creator>
  <cp:lastModifiedBy>aero</cp:lastModifiedBy>
  <cp:revision>19</cp:revision>
  <dcterms:created xsi:type="dcterms:W3CDTF">2024-04-03T09:55:00Z</dcterms:created>
  <dcterms:modified xsi:type="dcterms:W3CDTF">2024-04-04T10:22:22Z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1AB1CB4713D240A89AD38D49C63BA95D_13</vt:lpwstr>
  </property>
  <property fmtid="{D5CDD505-2E9C-101B-9397-08002B2CF9AE}" pid="4" name="KSOProductBuildVer">
    <vt:lpwstr>1036-12.2.0.16703</vt:lpwstr>
  </property>
</Properties>
</file>