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40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08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1E1135-F119-473F-9484-192BF46446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CD6D214-DE34-4DC1-BE41-2A46DA3F92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FD9D8C-3508-48D5-826E-54A8D39A9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4833B-8382-4393-AC25-156D8100CF57}" type="datetimeFigureOut">
              <a:rPr lang="ko-KR" altLang="en-US" smtClean="0"/>
              <a:t>2025-04-10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F20633-9D64-4C3E-B5C5-5041C71BE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E6F7F8-C02B-428A-A2CE-7F1950526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CB61D-71EC-454B-A0A7-6B05D02142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863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BE1461-87DF-49BE-9D86-682E88ED4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E5CE162-3A85-432A-B6FF-096821C8A1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39237-E59E-421A-9995-8534536E5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4833B-8382-4393-AC25-156D8100CF57}" type="datetimeFigureOut">
              <a:rPr lang="ko-KR" altLang="en-US" smtClean="0"/>
              <a:t>2025-04-10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8C1FF7-73D6-4074-B5EC-23C857279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4A3A25-3742-40E0-B20A-E171AFC92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CB61D-71EC-454B-A0A7-6B05D02142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115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36DA81C-26D9-441F-A831-AAE67FF6A0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6C36E9-6AC6-46CB-9F9B-DD4B5DE625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AD5C5E-1B51-4D6B-A4D3-B257C3575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4833B-8382-4393-AC25-156D8100CF57}" type="datetimeFigureOut">
              <a:rPr lang="ko-KR" altLang="en-US" smtClean="0"/>
              <a:t>2025-04-10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CDCC3E-483D-4DB4-A299-288CAB247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862562-B23E-46F9-830A-B864B8B06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CB61D-71EC-454B-A0A7-6B05D02142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48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108AEC-E3FA-404E-9F77-471D79B89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BE4686-1E3F-4EDC-89DB-E08F0342D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F64AFA-8487-46F6-90F5-FDC743DC9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4833B-8382-4393-AC25-156D8100CF57}" type="datetimeFigureOut">
              <a:rPr lang="ko-KR" altLang="en-US" smtClean="0"/>
              <a:t>2025-04-10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80146A-65FB-44CF-A43E-651EAC40A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D8A7C9-6E62-457A-8E9B-148D7E8B9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CB61D-71EC-454B-A0A7-6B05D02142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12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B59EF6-0156-4B49-8CB2-0BAC71E94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754B63-9F24-483E-B2A9-C345C03EE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AEEB93-AA2D-4DA8-B429-6C833244F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4833B-8382-4393-AC25-156D8100CF57}" type="datetimeFigureOut">
              <a:rPr lang="ko-KR" altLang="en-US" smtClean="0"/>
              <a:t>2025-04-10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3DA8D5-89FF-4E09-8CA6-506561B5E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70009A-9FE2-4B49-AD49-AF3E90E01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CB61D-71EC-454B-A0A7-6B05D02142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220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375E91-3792-4F86-AC36-96ABA54C5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545D2F-D690-4A0A-8CBF-071D560C3C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54D5DD-93D2-48B1-9E44-243E706848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5F4737-899D-42E3-AEAA-FBD57C907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4833B-8382-4393-AC25-156D8100CF57}" type="datetimeFigureOut">
              <a:rPr lang="ko-KR" altLang="en-US" smtClean="0"/>
              <a:t>2025-04-10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FEEE28-2D8B-49F5-84E4-F6820CE10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D8CD07-6BEA-4A9F-AAE9-2AA09977D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CB61D-71EC-454B-A0A7-6B05D02142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716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6CDBDD-0628-4C7C-AB1C-13D324B31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933DDF-3411-4C63-8FFA-E2CFE8504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FE099D-6D4C-4797-AC70-126AC9225B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1AD6C3D-E781-4B51-86B9-8265599274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A1B4E1E-0040-49C3-8D84-64218513A6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1137014-0D06-455F-A375-66EE1BFF0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4833B-8382-4393-AC25-156D8100CF57}" type="datetimeFigureOut">
              <a:rPr lang="ko-KR" altLang="en-US" smtClean="0"/>
              <a:t>2025-04-10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DB2EA39-3FE6-40A7-8890-72A65F18B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0423364-1D0C-46BA-87E2-917A68CB0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CB61D-71EC-454B-A0A7-6B05D02142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909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80B4BA-D969-4B77-995D-938C7EF19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C1A326C-7C64-488D-8569-7F33F6708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4833B-8382-4393-AC25-156D8100CF57}" type="datetimeFigureOut">
              <a:rPr lang="ko-KR" altLang="en-US" smtClean="0"/>
              <a:t>2025-04-10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71DD66A-DBB7-457B-B7C3-C6CDC46B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13424B3-B170-4B94-94AB-80EC1144C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CB61D-71EC-454B-A0A7-6B05D02142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1072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950B014-DA54-47B1-B4F1-19E0CD94C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4833B-8382-4393-AC25-156D8100CF57}" type="datetimeFigureOut">
              <a:rPr lang="ko-KR" altLang="en-US" smtClean="0"/>
              <a:t>2025-04-10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C498208-1B0E-43BC-A287-6C4C6C358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B368F9-455D-48EF-AF2A-E754B603A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CB61D-71EC-454B-A0A7-6B05D02142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2854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9A7502-B8E7-4362-B63A-DD7380A79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5BE271-E1EA-44D5-8177-95D45563A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E8867F-2586-4B68-BD54-4299F4CCAC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D3AC80-BFD0-4F30-ABD1-746BEAE3F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4833B-8382-4393-AC25-156D8100CF57}" type="datetimeFigureOut">
              <a:rPr lang="ko-KR" altLang="en-US" smtClean="0"/>
              <a:t>2025-04-10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88037F-405A-4ABD-85A1-03B4F0F26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FA9639-5D45-4540-9AA8-756D5FE87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CB61D-71EC-454B-A0A7-6B05D02142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295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2962ED-F0AE-45EA-8A57-D76D1E0D3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870D93D-85C7-46F2-8D5A-BBACF53617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AD22BD0-CC67-46DA-A0B4-FBD2C39EF3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9CD67A-529B-4826-814F-6AC57D041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4833B-8382-4393-AC25-156D8100CF57}" type="datetimeFigureOut">
              <a:rPr lang="ko-KR" altLang="en-US" smtClean="0"/>
              <a:t>2025-04-10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905E7C-E55D-4C57-B0DE-35027F39A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1E2C2A-2878-4967-99B6-05FE2624F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CB61D-71EC-454B-A0A7-6B05D02142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512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86249DD-2509-43D0-B4E0-FE7E5F4FB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E06149-E389-481A-A285-6FB4B72C6E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BBBAE6-C75E-4364-B34B-7EFED293B4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4833B-8382-4393-AC25-156D8100CF57}" type="datetimeFigureOut">
              <a:rPr lang="ko-KR" altLang="en-US" smtClean="0"/>
              <a:t>2025-04-10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3E3B29-8A2D-4800-A6F1-F49C7A3256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22C878-68ED-42F7-97B2-A1250C38B1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4CB61D-71EC-454B-A0A7-6B05D02142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6609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691F24-B999-4878-8F0D-9BE3F8CB41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48984" y="3110947"/>
            <a:ext cx="6006548" cy="904461"/>
          </a:xfrm>
        </p:spPr>
        <p:txBody>
          <a:bodyPr>
            <a:normAutofit fontScale="90000"/>
          </a:bodyPr>
          <a:lstStyle/>
          <a:p>
            <a:r>
              <a:rPr lang="en-US" altLang="ko-KR" dirty="0" err="1">
                <a:latin typeface="굴림" panose="020B0600000101010101" pitchFamily="50" charset="-127"/>
                <a:ea typeface="굴림" panose="020B0600000101010101" pitchFamily="50" charset="-127"/>
              </a:rPr>
              <a:t>Langdy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CF5E72C-10A7-49D9-9D0A-F5C65B635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815" y="2255545"/>
            <a:ext cx="3018088" cy="2982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897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8809926-1447-4290-AFC3-143737497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92" y="2435086"/>
            <a:ext cx="5294818" cy="2795846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FA6D090A-84A0-4BDD-9FED-881D3095E537}"/>
              </a:ext>
            </a:extLst>
          </p:cNvPr>
          <p:cNvSpPr txBox="1">
            <a:spLocks/>
          </p:cNvSpPr>
          <p:nvPr/>
        </p:nvSpPr>
        <p:spPr>
          <a:xfrm>
            <a:off x="542888" y="526772"/>
            <a:ext cx="6006548" cy="9044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 err="1">
                <a:latin typeface="굴림" panose="020B0600000101010101" pitchFamily="50" charset="-127"/>
                <a:ea typeface="굴림" panose="020B0600000101010101" pitchFamily="50" charset="-127"/>
              </a:rPr>
              <a:t>Langdy</a:t>
            </a:r>
            <a:r>
              <a:rPr lang="ja-JP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とは？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C91B4C95-27C4-4DBA-8CA6-8A7819011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7010" y="2745579"/>
            <a:ext cx="7136295" cy="3026259"/>
          </a:xfrm>
        </p:spPr>
        <p:txBody>
          <a:bodyPr/>
          <a:lstStyle/>
          <a:p>
            <a:pPr marL="0" indent="0">
              <a:buNone/>
            </a:pPr>
            <a:r>
              <a:rPr lang="ja-JP" altLang="en-US" dirty="0"/>
              <a:t>外国語の会話を練習できるアプリです。</a:t>
            </a:r>
            <a:endParaRPr lang="en-US" altLang="ja-JP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ja-JP" altLang="en-US" dirty="0"/>
              <a:t>日本語・英語・中国語などに対応。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6558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A01C4D-197D-4C91-9DBB-4C3108A8A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굴림" panose="020B0600000101010101" pitchFamily="50" charset="-127"/>
                <a:ea typeface="굴림" panose="020B0600000101010101" pitchFamily="50" charset="-127"/>
              </a:rPr>
              <a:t>Langdy</a:t>
            </a:r>
            <a:r>
              <a:rPr lang="ja-JP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のいいところ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7A3A01F-1FB1-4EB6-939F-83C36170E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074" y="1690688"/>
            <a:ext cx="2487064" cy="465151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0A33BB5-F717-4B07-8A2C-1533462EFB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0473" y="1690688"/>
            <a:ext cx="2825824" cy="4651513"/>
          </a:xfrm>
          <a:prstGeom prst="rect">
            <a:avLst/>
          </a:prstGeom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830A350D-F916-4463-BEB0-106E5ABC4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7836" y="2464386"/>
            <a:ext cx="5413312" cy="19292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ja-JP" altLang="en-US" sz="2400" dirty="0"/>
              <a:t>いろいろなテーマの授業が選べます。</a:t>
            </a:r>
            <a:endParaRPr lang="en-US" altLang="ja-JP" sz="2400" dirty="0"/>
          </a:p>
          <a:p>
            <a:pPr marL="0" indent="0">
              <a:buNone/>
            </a:pPr>
            <a:endParaRPr lang="ja-JP" altLang="en-US" sz="2400" dirty="0"/>
          </a:p>
          <a:p>
            <a:pPr marL="0" indent="0">
              <a:buNone/>
            </a:pPr>
            <a:r>
              <a:rPr lang="ja-JP" altLang="en-US" sz="2400" dirty="0"/>
              <a:t>時間も自分で自由に予約できます。  </a:t>
            </a:r>
            <a:endParaRPr lang="en-US" altLang="ja-JP" sz="2400" dirty="0"/>
          </a:p>
          <a:p>
            <a:endParaRPr lang="ja-JP" altLang="en-US" sz="2400" dirty="0"/>
          </a:p>
          <a:p>
            <a:pPr marL="0" indent="0">
              <a:buNone/>
            </a:pPr>
            <a:r>
              <a:rPr lang="ja-JP" altLang="en-US" sz="2400" dirty="0"/>
              <a:t>自分のレベルに合わせた</a:t>
            </a:r>
            <a:endParaRPr lang="en-US" altLang="ja-JP" sz="2400" dirty="0"/>
          </a:p>
          <a:p>
            <a:pPr marL="0" indent="0">
              <a:buNone/>
            </a:pPr>
            <a:r>
              <a:rPr lang="ja-JP" altLang="en-US" sz="2400" dirty="0"/>
              <a:t>レッスンが受けられます。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34858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D31789-2632-476D-AA7F-CF6A95521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レッスンの流れ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B2676530-344E-4641-BB24-5A75B2EAE9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6622" y="1690917"/>
            <a:ext cx="2118040" cy="113805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F26C641-7C18-4A05-914E-F7C4A3E526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385" y="2994985"/>
            <a:ext cx="1988514" cy="106362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340A7DA-2654-46DF-ABD7-867661A200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1385" y="4276490"/>
            <a:ext cx="1988514" cy="109683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0F15C9E-B223-4BE9-B65B-9CE5313B87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9389" y="5591210"/>
            <a:ext cx="2055273" cy="1063624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F78879FF-A9B2-42CA-8048-99B5787787A1}"/>
              </a:ext>
            </a:extLst>
          </p:cNvPr>
          <p:cNvSpPr/>
          <p:nvPr/>
        </p:nvSpPr>
        <p:spPr>
          <a:xfrm>
            <a:off x="6288153" y="3429000"/>
            <a:ext cx="649356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dirty="0">
                <a:latin typeface="굴림" panose="020B0600000101010101" pitchFamily="50" charset="-127"/>
                <a:ea typeface="굴림" panose="020B0600000101010101" pitchFamily="50" charset="-127"/>
              </a:rPr>
              <a:t>この4つのステップで、</a:t>
            </a:r>
            <a:endParaRPr lang="en-US" altLang="ko-KR" sz="2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2800" dirty="0">
                <a:latin typeface="굴림" panose="020B0600000101010101" pitchFamily="50" charset="-127"/>
                <a:ea typeface="굴림" panose="020B0600000101010101" pitchFamily="50" charset="-127"/>
              </a:rPr>
              <a:t>自然に日本語を練習できます。</a:t>
            </a:r>
          </a:p>
        </p:txBody>
      </p:sp>
    </p:spTree>
    <p:extLst>
      <p:ext uri="{BB962C8B-B14F-4D97-AF65-F5344CB8AC3E}">
        <p14:creationId xmlns:p14="http://schemas.microsoft.com/office/powerpoint/2010/main" val="3963440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FD9F27-73F5-42BB-B10E-2208F77A8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無料体験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2886C1C-2D61-4B67-A9CE-B2F40ADA8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297" y="1761849"/>
            <a:ext cx="4368629" cy="473102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F2302C7-05B7-4840-8A92-4FEC7DC0F438}"/>
              </a:ext>
            </a:extLst>
          </p:cNvPr>
          <p:cNvSpPr/>
          <p:nvPr/>
        </p:nvSpPr>
        <p:spPr>
          <a:xfrm>
            <a:off x="6594327" y="3865752"/>
            <a:ext cx="52116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>
                <a:latin typeface="굴림" panose="020B0600000101010101" pitchFamily="50" charset="-127"/>
                <a:ea typeface="굴림" panose="020B0600000101010101" pitchFamily="50" charset="-127"/>
              </a:rPr>
              <a:t>ぜひ一度試してみてください。</a:t>
            </a:r>
          </a:p>
        </p:txBody>
      </p:sp>
    </p:spTree>
    <p:extLst>
      <p:ext uri="{BB962C8B-B14F-4D97-AF65-F5344CB8AC3E}">
        <p14:creationId xmlns:p14="http://schemas.microsoft.com/office/powerpoint/2010/main" val="3047817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24A8E9-BC0E-4EC7-A20E-23D2107DA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6026" y="2766218"/>
            <a:ext cx="10515600" cy="1325563"/>
          </a:xfrm>
        </p:spPr>
        <p:txBody>
          <a:bodyPr/>
          <a:lstStyle/>
          <a:p>
            <a:r>
              <a:rPr lang="ja-JP" altLang="en-US" dirty="0"/>
              <a:t>ありがとうございました。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4721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130</Words>
  <Application>Microsoft Office PowerPoint</Application>
  <PresentationFormat>와이드스크린</PresentationFormat>
  <Paragraphs>19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Yu Gothic</vt:lpstr>
      <vt:lpstr>Yu Gothic Light</vt:lpstr>
      <vt:lpstr>굴림</vt:lpstr>
      <vt:lpstr>맑은 고딕</vt:lpstr>
      <vt:lpstr>Arial</vt:lpstr>
      <vt:lpstr>Office 테마</vt:lpstr>
      <vt:lpstr>Langdy</vt:lpstr>
      <vt:lpstr>PowerPoint 프레젠테이션</vt:lpstr>
      <vt:lpstr>Langdyのいいところ</vt:lpstr>
      <vt:lpstr>レッスンの流れ</vt:lpstr>
      <vt:lpstr>無料体験</vt:lpstr>
      <vt:lpstr>ありがとうございました。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Langdy</dc:title>
  <dc:creator>USER</dc:creator>
  <cp:lastModifiedBy>USER</cp:lastModifiedBy>
  <cp:revision>9</cp:revision>
  <dcterms:created xsi:type="dcterms:W3CDTF">2025-04-10T11:24:42Z</dcterms:created>
  <dcterms:modified xsi:type="dcterms:W3CDTF">2025-04-10T14:35:37Z</dcterms:modified>
</cp:coreProperties>
</file>