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7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3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65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056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09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64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5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88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4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0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28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44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73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56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7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53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A3DB35-ADD2-48D9-8861-CA659BE6D43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FEC2F5B-0E07-4FF5-8DC9-CAC6E8B2C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FA2FC-2B50-C4E8-EA54-04E6C10E1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614867"/>
            <a:ext cx="9144000" cy="1104220"/>
          </a:xfrm>
        </p:spPr>
        <p:txBody>
          <a:bodyPr/>
          <a:lstStyle/>
          <a:p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性的</a:t>
            </a:r>
            <a:r>
              <a:rPr lang="ja-JP" altLang="en-US" dirty="0"/>
              <a:t>に</a:t>
            </a:r>
            <a:r>
              <a:rPr lang="ja-JP" altLang="en-US" dirty="0">
                <a:solidFill>
                  <a:srgbClr val="FF3399"/>
                </a:solidFill>
              </a:rPr>
              <a:t>女</a:t>
            </a:r>
            <a:r>
              <a:rPr lang="ja-JP" altLang="en-US" dirty="0"/>
              <a:t>をみず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3FD1F88-4816-1DF6-0B00-518354309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1" y="2084440"/>
            <a:ext cx="3783035" cy="4340942"/>
          </a:xfrm>
          <a:prstGeom prst="rect">
            <a:avLst/>
          </a:prstGeo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773FA68-00F9-A31A-0637-5B4206011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630597"/>
            <a:ext cx="4175023" cy="296426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3304FA-C3E2-A1CB-5ED7-000AE4C21754}"/>
              </a:ext>
            </a:extLst>
          </p:cNvPr>
          <p:cNvSpPr txBox="1"/>
          <p:nvPr/>
        </p:nvSpPr>
        <p:spPr>
          <a:xfrm>
            <a:off x="4204483" y="5006348"/>
            <a:ext cx="378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勃ったら負けの</a:t>
            </a:r>
            <a:endParaRPr kumimoji="1"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えっちな誘惑が立ちはだかる禁欲ゲーム！！！</a:t>
            </a:r>
          </a:p>
        </p:txBody>
      </p:sp>
      <p:sp>
        <p:nvSpPr>
          <p:cNvPr id="12" name="ハート 11">
            <a:extLst>
              <a:ext uri="{FF2B5EF4-FFF2-40B4-BE49-F238E27FC236}">
                <a16:creationId xmlns:a16="http://schemas.microsoft.com/office/drawing/2014/main" id="{C484CB50-5310-EA41-BD7B-FB3A79A0B180}"/>
              </a:ext>
            </a:extLst>
          </p:cNvPr>
          <p:cNvSpPr/>
          <p:nvPr/>
        </p:nvSpPr>
        <p:spPr>
          <a:xfrm>
            <a:off x="4601496" y="2792221"/>
            <a:ext cx="1936955" cy="160265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1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18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イオン ボードルーム</vt:lpstr>
      <vt:lpstr>性的に女をみず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性的に女をみず</dc:title>
  <dc:creator>THS22 佐野翔矢</dc:creator>
  <cp:lastModifiedBy>THS22 佐野翔矢</cp:lastModifiedBy>
  <cp:revision>1</cp:revision>
  <dcterms:created xsi:type="dcterms:W3CDTF">2022-11-15T07:32:07Z</dcterms:created>
  <dcterms:modified xsi:type="dcterms:W3CDTF">2022-11-15T08:05:03Z</dcterms:modified>
</cp:coreProperties>
</file>