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AF4DB-55EA-4DD1-8A2B-E9980C54838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0296A-8549-44D0-BFEA-6BE6A385800A}">
      <dgm:prSet/>
      <dgm:spPr/>
      <dgm:t>
        <a:bodyPr/>
        <a:lstStyle/>
        <a:p>
          <a:r>
            <a:rPr kumimoji="1" lang="ja-JP"/>
            <a:t>オンラインで遊べる</a:t>
          </a:r>
          <a:endParaRPr lang="en-US"/>
        </a:p>
      </dgm:t>
    </dgm:pt>
    <dgm:pt modelId="{40296448-C415-43FE-8549-C64EC2E0844F}" type="parTrans" cxnId="{DD4D7129-B623-4EDD-9070-9DD9F049081A}">
      <dgm:prSet/>
      <dgm:spPr/>
      <dgm:t>
        <a:bodyPr/>
        <a:lstStyle/>
        <a:p>
          <a:endParaRPr lang="en-US"/>
        </a:p>
      </dgm:t>
    </dgm:pt>
    <dgm:pt modelId="{F6C14291-B518-419D-B903-EEEE0CCF9909}" type="sibTrans" cxnId="{DD4D7129-B623-4EDD-9070-9DD9F049081A}">
      <dgm:prSet/>
      <dgm:spPr/>
      <dgm:t>
        <a:bodyPr/>
        <a:lstStyle/>
        <a:p>
          <a:endParaRPr lang="en-US"/>
        </a:p>
      </dgm:t>
    </dgm:pt>
    <dgm:pt modelId="{13F79EF6-1690-431F-93FA-2584EA5EFB38}">
      <dgm:prSet/>
      <dgm:spPr/>
      <dgm:t>
        <a:bodyPr/>
        <a:lstStyle/>
        <a:p>
          <a:r>
            <a:rPr kumimoji="1" lang="ja-JP"/>
            <a:t>多人数で出来る</a:t>
          </a:r>
          <a:endParaRPr lang="en-US"/>
        </a:p>
      </dgm:t>
    </dgm:pt>
    <dgm:pt modelId="{FC5D610F-1D65-4A64-AC09-D6ED902F2F15}" type="parTrans" cxnId="{C1D2A133-A1B0-47A7-82E2-33BDEF6A7E85}">
      <dgm:prSet/>
      <dgm:spPr/>
      <dgm:t>
        <a:bodyPr/>
        <a:lstStyle/>
        <a:p>
          <a:endParaRPr lang="en-US"/>
        </a:p>
      </dgm:t>
    </dgm:pt>
    <dgm:pt modelId="{BDC1AF55-CCFD-4F80-9DA3-17F2D3CF38C6}" type="sibTrans" cxnId="{C1D2A133-A1B0-47A7-82E2-33BDEF6A7E85}">
      <dgm:prSet/>
      <dgm:spPr/>
      <dgm:t>
        <a:bodyPr/>
        <a:lstStyle/>
        <a:p>
          <a:endParaRPr lang="en-US"/>
        </a:p>
      </dgm:t>
    </dgm:pt>
    <dgm:pt modelId="{CC6B94B3-D9DB-47C9-9B15-FDA956980325}">
      <dgm:prSet/>
      <dgm:spPr/>
      <dgm:t>
        <a:bodyPr/>
        <a:lstStyle/>
        <a:p>
          <a:r>
            <a:rPr kumimoji="1" lang="ja-JP"/>
            <a:t>体力に関係ない</a:t>
          </a:r>
          <a:endParaRPr lang="en-US"/>
        </a:p>
      </dgm:t>
    </dgm:pt>
    <dgm:pt modelId="{8F18E8FD-2559-489D-81EF-253EB08B25C1}" type="parTrans" cxnId="{32DF276C-9B27-4748-A9AE-88EE7734C861}">
      <dgm:prSet/>
      <dgm:spPr/>
      <dgm:t>
        <a:bodyPr/>
        <a:lstStyle/>
        <a:p>
          <a:endParaRPr lang="en-US"/>
        </a:p>
      </dgm:t>
    </dgm:pt>
    <dgm:pt modelId="{FFEC19B2-3DC6-4979-A173-4678064FA55E}" type="sibTrans" cxnId="{32DF276C-9B27-4748-A9AE-88EE7734C861}">
      <dgm:prSet/>
      <dgm:spPr/>
      <dgm:t>
        <a:bodyPr/>
        <a:lstStyle/>
        <a:p>
          <a:endParaRPr lang="en-US"/>
        </a:p>
      </dgm:t>
    </dgm:pt>
    <dgm:pt modelId="{5F9E56C1-27F3-43D7-8FBA-899C05C29877}">
      <dgm:prSet/>
      <dgm:spPr/>
      <dgm:t>
        <a:bodyPr/>
        <a:lstStyle/>
        <a:p>
          <a:r>
            <a:rPr kumimoji="1" lang="ja-JP"/>
            <a:t>身体能力に関係ない</a:t>
          </a:r>
          <a:endParaRPr lang="en-US"/>
        </a:p>
      </dgm:t>
    </dgm:pt>
    <dgm:pt modelId="{85757E77-3C90-4BC0-A6B6-5E02D8FA24B7}" type="parTrans" cxnId="{44EC1DA7-C142-46C4-A450-2958AC5E060D}">
      <dgm:prSet/>
      <dgm:spPr/>
      <dgm:t>
        <a:bodyPr/>
        <a:lstStyle/>
        <a:p>
          <a:endParaRPr lang="en-US"/>
        </a:p>
      </dgm:t>
    </dgm:pt>
    <dgm:pt modelId="{2D84734A-0F61-4FCE-8353-C52946876B0F}" type="sibTrans" cxnId="{44EC1DA7-C142-46C4-A450-2958AC5E060D}">
      <dgm:prSet/>
      <dgm:spPr/>
      <dgm:t>
        <a:bodyPr/>
        <a:lstStyle/>
        <a:p>
          <a:endParaRPr lang="en-US"/>
        </a:p>
      </dgm:t>
    </dgm:pt>
    <dgm:pt modelId="{F1821060-B0C5-4E47-8F23-08944D9E57C1}">
      <dgm:prSet/>
      <dgm:spPr/>
      <dgm:t>
        <a:bodyPr/>
        <a:lstStyle/>
        <a:p>
          <a:r>
            <a:rPr kumimoji="1" lang="ja-JP"/>
            <a:t>現実の身体は動かさない</a:t>
          </a:r>
          <a:endParaRPr lang="en-US"/>
        </a:p>
      </dgm:t>
    </dgm:pt>
    <dgm:pt modelId="{83AF4427-3A1D-4A56-B4B7-9B00EF813C98}" type="parTrans" cxnId="{4509CF06-084E-4F59-AC16-7135417FC29E}">
      <dgm:prSet/>
      <dgm:spPr/>
      <dgm:t>
        <a:bodyPr/>
        <a:lstStyle/>
        <a:p>
          <a:endParaRPr lang="en-US"/>
        </a:p>
      </dgm:t>
    </dgm:pt>
    <dgm:pt modelId="{C1C10049-B3D6-4398-91B2-CA009DA1E4C1}" type="sibTrans" cxnId="{4509CF06-084E-4F59-AC16-7135417FC29E}">
      <dgm:prSet/>
      <dgm:spPr/>
      <dgm:t>
        <a:bodyPr/>
        <a:lstStyle/>
        <a:p>
          <a:endParaRPr lang="en-US"/>
        </a:p>
      </dgm:t>
    </dgm:pt>
    <dgm:pt modelId="{C39B1B95-EF7E-4329-91A4-11E5DA1D19D6}" type="pres">
      <dgm:prSet presAssocID="{B78AF4DB-55EA-4DD1-8A2B-E9980C54838B}" presName="linear" presStyleCnt="0">
        <dgm:presLayoutVars>
          <dgm:animLvl val="lvl"/>
          <dgm:resizeHandles val="exact"/>
        </dgm:presLayoutVars>
      </dgm:prSet>
      <dgm:spPr/>
    </dgm:pt>
    <dgm:pt modelId="{30735266-BDDC-482F-BE35-C2F5344E3483}" type="pres">
      <dgm:prSet presAssocID="{9A50296A-8549-44D0-BFEA-6BE6A38580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7E926F-517C-4CDB-A878-6A5452B8B59B}" type="pres">
      <dgm:prSet presAssocID="{F6C14291-B518-419D-B903-EEEE0CCF9909}" presName="spacer" presStyleCnt="0"/>
      <dgm:spPr/>
    </dgm:pt>
    <dgm:pt modelId="{09D9FC6B-11B9-4825-9D3B-5EEDE6BC4624}" type="pres">
      <dgm:prSet presAssocID="{13F79EF6-1690-431F-93FA-2584EA5EFB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D30DCA-A75A-41D8-912F-27452C7B5120}" type="pres">
      <dgm:prSet presAssocID="{BDC1AF55-CCFD-4F80-9DA3-17F2D3CF38C6}" presName="spacer" presStyleCnt="0"/>
      <dgm:spPr/>
    </dgm:pt>
    <dgm:pt modelId="{2CE34282-8FF0-4ACA-8BBD-4490B232CFDA}" type="pres">
      <dgm:prSet presAssocID="{CC6B94B3-D9DB-47C9-9B15-FDA9569803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7D93E7-52EE-471C-BF13-B0E12ACD73D7}" type="pres">
      <dgm:prSet presAssocID="{FFEC19B2-3DC6-4979-A173-4678064FA55E}" presName="spacer" presStyleCnt="0"/>
      <dgm:spPr/>
    </dgm:pt>
    <dgm:pt modelId="{84EB7E95-368A-4694-818A-7AA8229B22EC}" type="pres">
      <dgm:prSet presAssocID="{5F9E56C1-27F3-43D7-8FBA-899C05C298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8E66F5D-3A54-4026-AD5E-98A7D249F7E0}" type="pres">
      <dgm:prSet presAssocID="{2D84734A-0F61-4FCE-8353-C52946876B0F}" presName="spacer" presStyleCnt="0"/>
      <dgm:spPr/>
    </dgm:pt>
    <dgm:pt modelId="{B87C8B99-EDEB-4837-88BC-A6379A18B195}" type="pres">
      <dgm:prSet presAssocID="{F1821060-B0C5-4E47-8F23-08944D9E57C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09CF06-084E-4F59-AC16-7135417FC29E}" srcId="{B78AF4DB-55EA-4DD1-8A2B-E9980C54838B}" destId="{F1821060-B0C5-4E47-8F23-08944D9E57C1}" srcOrd="4" destOrd="0" parTransId="{83AF4427-3A1D-4A56-B4B7-9B00EF813C98}" sibTransId="{C1C10049-B3D6-4398-91B2-CA009DA1E4C1}"/>
    <dgm:cxn modelId="{DD4D7129-B623-4EDD-9070-9DD9F049081A}" srcId="{B78AF4DB-55EA-4DD1-8A2B-E9980C54838B}" destId="{9A50296A-8549-44D0-BFEA-6BE6A385800A}" srcOrd="0" destOrd="0" parTransId="{40296448-C415-43FE-8549-C64EC2E0844F}" sibTransId="{F6C14291-B518-419D-B903-EEEE0CCF9909}"/>
    <dgm:cxn modelId="{C1D2A133-A1B0-47A7-82E2-33BDEF6A7E85}" srcId="{B78AF4DB-55EA-4DD1-8A2B-E9980C54838B}" destId="{13F79EF6-1690-431F-93FA-2584EA5EFB38}" srcOrd="1" destOrd="0" parTransId="{FC5D610F-1D65-4A64-AC09-D6ED902F2F15}" sibTransId="{BDC1AF55-CCFD-4F80-9DA3-17F2D3CF38C6}"/>
    <dgm:cxn modelId="{8D43B236-9E22-4054-B787-875447518AA8}" type="presOf" srcId="{B78AF4DB-55EA-4DD1-8A2B-E9980C54838B}" destId="{C39B1B95-EF7E-4329-91A4-11E5DA1D19D6}" srcOrd="0" destOrd="0" presId="urn:microsoft.com/office/officeart/2005/8/layout/vList2"/>
    <dgm:cxn modelId="{99F5286A-F1E3-468B-BE8D-7ADC8C1B697E}" type="presOf" srcId="{9A50296A-8549-44D0-BFEA-6BE6A385800A}" destId="{30735266-BDDC-482F-BE35-C2F5344E3483}" srcOrd="0" destOrd="0" presId="urn:microsoft.com/office/officeart/2005/8/layout/vList2"/>
    <dgm:cxn modelId="{32DF276C-9B27-4748-A9AE-88EE7734C861}" srcId="{B78AF4DB-55EA-4DD1-8A2B-E9980C54838B}" destId="{CC6B94B3-D9DB-47C9-9B15-FDA956980325}" srcOrd="2" destOrd="0" parTransId="{8F18E8FD-2559-489D-81EF-253EB08B25C1}" sibTransId="{FFEC19B2-3DC6-4979-A173-4678064FA55E}"/>
    <dgm:cxn modelId="{B4C59E72-9557-4333-A3BC-30459B370FE5}" type="presOf" srcId="{13F79EF6-1690-431F-93FA-2584EA5EFB38}" destId="{09D9FC6B-11B9-4825-9D3B-5EEDE6BC4624}" srcOrd="0" destOrd="0" presId="urn:microsoft.com/office/officeart/2005/8/layout/vList2"/>
    <dgm:cxn modelId="{AAFB4C77-31BA-4082-9295-6E40E18AF330}" type="presOf" srcId="{CC6B94B3-D9DB-47C9-9B15-FDA956980325}" destId="{2CE34282-8FF0-4ACA-8BBD-4490B232CFDA}" srcOrd="0" destOrd="0" presId="urn:microsoft.com/office/officeart/2005/8/layout/vList2"/>
    <dgm:cxn modelId="{4DB8279E-7DCE-4372-B628-D085F9A19E7B}" type="presOf" srcId="{5F9E56C1-27F3-43D7-8FBA-899C05C29877}" destId="{84EB7E95-368A-4694-818A-7AA8229B22EC}" srcOrd="0" destOrd="0" presId="urn:microsoft.com/office/officeart/2005/8/layout/vList2"/>
    <dgm:cxn modelId="{44EC1DA7-C142-46C4-A450-2958AC5E060D}" srcId="{B78AF4DB-55EA-4DD1-8A2B-E9980C54838B}" destId="{5F9E56C1-27F3-43D7-8FBA-899C05C29877}" srcOrd="3" destOrd="0" parTransId="{85757E77-3C90-4BC0-A6B6-5E02D8FA24B7}" sibTransId="{2D84734A-0F61-4FCE-8353-C52946876B0F}"/>
    <dgm:cxn modelId="{CD64B6DE-C110-4913-857A-6D2786CAAC6C}" type="presOf" srcId="{F1821060-B0C5-4E47-8F23-08944D9E57C1}" destId="{B87C8B99-EDEB-4837-88BC-A6379A18B195}" srcOrd="0" destOrd="0" presId="urn:microsoft.com/office/officeart/2005/8/layout/vList2"/>
    <dgm:cxn modelId="{A90FF4C9-6CBF-463B-BF2E-408E8A1E4ECE}" type="presParOf" srcId="{C39B1B95-EF7E-4329-91A4-11E5DA1D19D6}" destId="{30735266-BDDC-482F-BE35-C2F5344E3483}" srcOrd="0" destOrd="0" presId="urn:microsoft.com/office/officeart/2005/8/layout/vList2"/>
    <dgm:cxn modelId="{9E6BEC10-0126-48A5-BABF-AEF09EAE9286}" type="presParOf" srcId="{C39B1B95-EF7E-4329-91A4-11E5DA1D19D6}" destId="{C47E926F-517C-4CDB-A878-6A5452B8B59B}" srcOrd="1" destOrd="0" presId="urn:microsoft.com/office/officeart/2005/8/layout/vList2"/>
    <dgm:cxn modelId="{44AF39B2-14E7-4987-8F54-B7C3F039266B}" type="presParOf" srcId="{C39B1B95-EF7E-4329-91A4-11E5DA1D19D6}" destId="{09D9FC6B-11B9-4825-9D3B-5EEDE6BC4624}" srcOrd="2" destOrd="0" presId="urn:microsoft.com/office/officeart/2005/8/layout/vList2"/>
    <dgm:cxn modelId="{6FE73678-E03D-4C8C-A97D-3BA9A2A6F6FA}" type="presParOf" srcId="{C39B1B95-EF7E-4329-91A4-11E5DA1D19D6}" destId="{BED30DCA-A75A-41D8-912F-27452C7B5120}" srcOrd="3" destOrd="0" presId="urn:microsoft.com/office/officeart/2005/8/layout/vList2"/>
    <dgm:cxn modelId="{3D4A6A34-59EE-4491-8609-E0FA9A450AE4}" type="presParOf" srcId="{C39B1B95-EF7E-4329-91A4-11E5DA1D19D6}" destId="{2CE34282-8FF0-4ACA-8BBD-4490B232CFDA}" srcOrd="4" destOrd="0" presId="urn:microsoft.com/office/officeart/2005/8/layout/vList2"/>
    <dgm:cxn modelId="{24782535-D4B4-45D2-A151-E4402BCACAAC}" type="presParOf" srcId="{C39B1B95-EF7E-4329-91A4-11E5DA1D19D6}" destId="{267D93E7-52EE-471C-BF13-B0E12ACD73D7}" srcOrd="5" destOrd="0" presId="urn:microsoft.com/office/officeart/2005/8/layout/vList2"/>
    <dgm:cxn modelId="{BD8E0C65-80D0-453D-9F36-CE1EE3DAFDA3}" type="presParOf" srcId="{C39B1B95-EF7E-4329-91A4-11E5DA1D19D6}" destId="{84EB7E95-368A-4694-818A-7AA8229B22EC}" srcOrd="6" destOrd="0" presId="urn:microsoft.com/office/officeart/2005/8/layout/vList2"/>
    <dgm:cxn modelId="{1EACA406-89AA-4318-9D66-909C1BAB4E3C}" type="presParOf" srcId="{C39B1B95-EF7E-4329-91A4-11E5DA1D19D6}" destId="{98E66F5D-3A54-4026-AD5E-98A7D249F7E0}" srcOrd="7" destOrd="0" presId="urn:microsoft.com/office/officeart/2005/8/layout/vList2"/>
    <dgm:cxn modelId="{327DF5DF-5D42-41AF-882D-226A1B5C1031}" type="presParOf" srcId="{C39B1B95-EF7E-4329-91A4-11E5DA1D19D6}" destId="{B87C8B99-EDEB-4837-88BC-A6379A18B19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5266-BDDC-482F-BE35-C2F5344E3483}">
      <dsp:nvSpPr>
        <dsp:cNvPr id="0" name=""/>
        <dsp:cNvSpPr/>
      </dsp:nvSpPr>
      <dsp:spPr>
        <a:xfrm>
          <a:off x="0" y="1572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オンラインで遊べる</a:t>
          </a:r>
          <a:endParaRPr lang="en-US" sz="3800" kern="1200"/>
        </a:p>
      </dsp:txBody>
      <dsp:txXfrm>
        <a:off x="46663" y="62386"/>
        <a:ext cx="5820883" cy="862564"/>
      </dsp:txXfrm>
    </dsp:sp>
    <dsp:sp modelId="{09D9FC6B-11B9-4825-9D3B-5EEDE6BC4624}">
      <dsp:nvSpPr>
        <dsp:cNvPr id="0" name=""/>
        <dsp:cNvSpPr/>
      </dsp:nvSpPr>
      <dsp:spPr>
        <a:xfrm>
          <a:off x="0" y="108105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248291"/>
                <a:satOff val="144"/>
                <a:lumOff val="1421"/>
                <a:alphaOff val="0"/>
                <a:shade val="74000"/>
                <a:satMod val="130000"/>
                <a:lumMod val="90000"/>
              </a:schemeClr>
              <a:schemeClr val="accent5">
                <a:hueOff val="248291"/>
                <a:satOff val="144"/>
                <a:lumOff val="142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多人数で出来る</a:t>
          </a:r>
          <a:endParaRPr lang="en-US" sz="3800" kern="1200"/>
        </a:p>
      </dsp:txBody>
      <dsp:txXfrm>
        <a:off x="46663" y="1127716"/>
        <a:ext cx="5820883" cy="862564"/>
      </dsp:txXfrm>
    </dsp:sp>
    <dsp:sp modelId="{2CE34282-8FF0-4ACA-8BBD-4490B232CFDA}">
      <dsp:nvSpPr>
        <dsp:cNvPr id="0" name=""/>
        <dsp:cNvSpPr/>
      </dsp:nvSpPr>
      <dsp:spPr>
        <a:xfrm>
          <a:off x="0" y="214638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496582"/>
                <a:satOff val="288"/>
                <a:lumOff val="2843"/>
                <a:alphaOff val="0"/>
                <a:shade val="74000"/>
                <a:satMod val="130000"/>
                <a:lumMod val="90000"/>
              </a:schemeClr>
              <a:schemeClr val="accent5">
                <a:hueOff val="496582"/>
                <a:satOff val="288"/>
                <a:lumOff val="28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体力に関係ない</a:t>
          </a:r>
          <a:endParaRPr lang="en-US" sz="3800" kern="1200"/>
        </a:p>
      </dsp:txBody>
      <dsp:txXfrm>
        <a:off x="46663" y="2193046"/>
        <a:ext cx="5820883" cy="862564"/>
      </dsp:txXfrm>
    </dsp:sp>
    <dsp:sp modelId="{84EB7E95-368A-4694-818A-7AA8229B22EC}">
      <dsp:nvSpPr>
        <dsp:cNvPr id="0" name=""/>
        <dsp:cNvSpPr/>
      </dsp:nvSpPr>
      <dsp:spPr>
        <a:xfrm>
          <a:off x="0" y="321171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744874"/>
                <a:satOff val="432"/>
                <a:lumOff val="4264"/>
                <a:alphaOff val="0"/>
                <a:shade val="74000"/>
                <a:satMod val="130000"/>
                <a:lumMod val="90000"/>
              </a:schemeClr>
              <a:schemeClr val="accent5">
                <a:hueOff val="744874"/>
                <a:satOff val="432"/>
                <a:lumOff val="426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身体能力に関係ない</a:t>
          </a:r>
          <a:endParaRPr lang="en-US" sz="3800" kern="1200"/>
        </a:p>
      </dsp:txBody>
      <dsp:txXfrm>
        <a:off x="46663" y="3258376"/>
        <a:ext cx="5820883" cy="862564"/>
      </dsp:txXfrm>
    </dsp:sp>
    <dsp:sp modelId="{B87C8B99-EDEB-4837-88BC-A6379A18B195}">
      <dsp:nvSpPr>
        <dsp:cNvPr id="0" name=""/>
        <dsp:cNvSpPr/>
      </dsp:nvSpPr>
      <dsp:spPr>
        <a:xfrm>
          <a:off x="0" y="4277043"/>
          <a:ext cx="5914209" cy="95589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現実の身体は動かさない</a:t>
          </a:r>
          <a:endParaRPr lang="en-US" sz="3800" kern="1200"/>
        </a:p>
      </dsp:txBody>
      <dsp:txXfrm>
        <a:off x="46663" y="4323706"/>
        <a:ext cx="5820883" cy="862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1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1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4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41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2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2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64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6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4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3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96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09716C-E656-45E7-AB13-20FCAB43CFA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2A266A-B340-4838-A2AC-123ECB9A4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9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487A67-0C0F-F291-EBFD-D91E9243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rgbClr val="FFFFFF"/>
                </a:solidFill>
              </a:rPr>
              <a:t>シーズ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F919D-CE75-B304-DB3E-599873FD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頭に装着した装置で、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「こう動きたい」と思った動作を、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オンライン空間のモデルに行わせる事で、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高齢者や身体障害者のような不自由な方でも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実際に身体を動かしているような体験が出来る</a:t>
            </a:r>
          </a:p>
        </p:txBody>
      </p:sp>
    </p:spTree>
    <p:extLst>
      <p:ext uri="{BB962C8B-B14F-4D97-AF65-F5344CB8AC3E}">
        <p14:creationId xmlns:p14="http://schemas.microsoft.com/office/powerpoint/2010/main" val="318098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017E9D-259D-20C1-EA39-52369074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rgbClr val="262626"/>
                </a:solidFill>
              </a:rPr>
              <a:t>ニーズ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A07DF2C1-5BAD-DA7E-0A6E-C09FE27A5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14809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822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ECD1A4-AB71-DFC4-2463-23CBA85F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ウォンツ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6A6F3A-E141-6CC8-8EDA-D1D4E997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bg1"/>
                </a:solidFill>
              </a:rPr>
              <a:t>脳波で機器を操作するため、</a:t>
            </a:r>
            <a:endParaRPr lang="en-US" altLang="ja-JP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ja-JP" altLang="en-US" sz="3200" dirty="0">
                <a:solidFill>
                  <a:schemeClr val="bg1"/>
                </a:solidFill>
              </a:rPr>
              <a:t>認知症の予防や改善になる</a:t>
            </a:r>
          </a:p>
        </p:txBody>
      </p:sp>
    </p:spTree>
    <p:extLst>
      <p:ext uri="{BB962C8B-B14F-4D97-AF65-F5344CB8AC3E}">
        <p14:creationId xmlns:p14="http://schemas.microsoft.com/office/powerpoint/2010/main" val="118135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85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Garamond</vt:lpstr>
      <vt:lpstr>オーガニック</vt:lpstr>
      <vt:lpstr>シーズ</vt:lpstr>
      <vt:lpstr>ニーズ</vt:lpstr>
      <vt:lpstr>ウォンツ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シーズ</dc:title>
  <dc:creator>津田 陽飛</dc:creator>
  <cp:lastModifiedBy>津田 陽飛</cp:lastModifiedBy>
  <cp:revision>1</cp:revision>
  <dcterms:created xsi:type="dcterms:W3CDTF">2022-11-16T02:17:52Z</dcterms:created>
  <dcterms:modified xsi:type="dcterms:W3CDTF">2022-11-16T02:50:57Z</dcterms:modified>
</cp:coreProperties>
</file>