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gi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8AF4DB-55EA-4DD1-8A2B-E9980C54838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50296A-8549-44D0-BFEA-6BE6A385800A}">
      <dgm:prSet/>
      <dgm:spPr/>
      <dgm:t>
        <a:bodyPr/>
        <a:lstStyle/>
        <a:p>
          <a:r>
            <a:rPr kumimoji="1" lang="ja-JP"/>
            <a:t>オンラインで遊べる</a:t>
          </a:r>
          <a:endParaRPr lang="en-US"/>
        </a:p>
      </dgm:t>
    </dgm:pt>
    <dgm:pt modelId="{40296448-C415-43FE-8549-C64EC2E0844F}" type="parTrans" cxnId="{DD4D7129-B623-4EDD-9070-9DD9F049081A}">
      <dgm:prSet/>
      <dgm:spPr/>
      <dgm:t>
        <a:bodyPr/>
        <a:lstStyle/>
        <a:p>
          <a:endParaRPr lang="en-US"/>
        </a:p>
      </dgm:t>
    </dgm:pt>
    <dgm:pt modelId="{F6C14291-B518-419D-B903-EEEE0CCF9909}" type="sibTrans" cxnId="{DD4D7129-B623-4EDD-9070-9DD9F049081A}">
      <dgm:prSet/>
      <dgm:spPr/>
      <dgm:t>
        <a:bodyPr/>
        <a:lstStyle/>
        <a:p>
          <a:endParaRPr lang="en-US"/>
        </a:p>
      </dgm:t>
    </dgm:pt>
    <dgm:pt modelId="{13F79EF6-1690-431F-93FA-2584EA5EFB38}">
      <dgm:prSet/>
      <dgm:spPr/>
      <dgm:t>
        <a:bodyPr/>
        <a:lstStyle/>
        <a:p>
          <a:r>
            <a:rPr kumimoji="1" lang="ja-JP"/>
            <a:t>多人数で出来る</a:t>
          </a:r>
          <a:endParaRPr lang="en-US"/>
        </a:p>
      </dgm:t>
    </dgm:pt>
    <dgm:pt modelId="{FC5D610F-1D65-4A64-AC09-D6ED902F2F15}" type="parTrans" cxnId="{C1D2A133-A1B0-47A7-82E2-33BDEF6A7E85}">
      <dgm:prSet/>
      <dgm:spPr/>
      <dgm:t>
        <a:bodyPr/>
        <a:lstStyle/>
        <a:p>
          <a:endParaRPr lang="en-US"/>
        </a:p>
      </dgm:t>
    </dgm:pt>
    <dgm:pt modelId="{BDC1AF55-CCFD-4F80-9DA3-17F2D3CF38C6}" type="sibTrans" cxnId="{C1D2A133-A1B0-47A7-82E2-33BDEF6A7E85}">
      <dgm:prSet/>
      <dgm:spPr/>
      <dgm:t>
        <a:bodyPr/>
        <a:lstStyle/>
        <a:p>
          <a:endParaRPr lang="en-US"/>
        </a:p>
      </dgm:t>
    </dgm:pt>
    <dgm:pt modelId="{CC6B94B3-D9DB-47C9-9B15-FDA956980325}">
      <dgm:prSet/>
      <dgm:spPr/>
      <dgm:t>
        <a:bodyPr/>
        <a:lstStyle/>
        <a:p>
          <a:r>
            <a:rPr kumimoji="1" lang="ja-JP"/>
            <a:t>体力に関係ない</a:t>
          </a:r>
          <a:endParaRPr lang="en-US"/>
        </a:p>
      </dgm:t>
    </dgm:pt>
    <dgm:pt modelId="{8F18E8FD-2559-489D-81EF-253EB08B25C1}" type="parTrans" cxnId="{32DF276C-9B27-4748-A9AE-88EE7734C861}">
      <dgm:prSet/>
      <dgm:spPr/>
      <dgm:t>
        <a:bodyPr/>
        <a:lstStyle/>
        <a:p>
          <a:endParaRPr lang="en-US"/>
        </a:p>
      </dgm:t>
    </dgm:pt>
    <dgm:pt modelId="{FFEC19B2-3DC6-4979-A173-4678064FA55E}" type="sibTrans" cxnId="{32DF276C-9B27-4748-A9AE-88EE7734C861}">
      <dgm:prSet/>
      <dgm:spPr/>
      <dgm:t>
        <a:bodyPr/>
        <a:lstStyle/>
        <a:p>
          <a:endParaRPr lang="en-US"/>
        </a:p>
      </dgm:t>
    </dgm:pt>
    <dgm:pt modelId="{5F9E56C1-27F3-43D7-8FBA-899C05C29877}">
      <dgm:prSet/>
      <dgm:spPr/>
      <dgm:t>
        <a:bodyPr/>
        <a:lstStyle/>
        <a:p>
          <a:r>
            <a:rPr kumimoji="1" lang="ja-JP"/>
            <a:t>身体能力に関係ない</a:t>
          </a:r>
          <a:endParaRPr lang="en-US"/>
        </a:p>
      </dgm:t>
    </dgm:pt>
    <dgm:pt modelId="{85757E77-3C90-4BC0-A6B6-5E02D8FA24B7}" type="parTrans" cxnId="{44EC1DA7-C142-46C4-A450-2958AC5E060D}">
      <dgm:prSet/>
      <dgm:spPr/>
      <dgm:t>
        <a:bodyPr/>
        <a:lstStyle/>
        <a:p>
          <a:endParaRPr lang="en-US"/>
        </a:p>
      </dgm:t>
    </dgm:pt>
    <dgm:pt modelId="{2D84734A-0F61-4FCE-8353-C52946876B0F}" type="sibTrans" cxnId="{44EC1DA7-C142-46C4-A450-2958AC5E060D}">
      <dgm:prSet/>
      <dgm:spPr/>
      <dgm:t>
        <a:bodyPr/>
        <a:lstStyle/>
        <a:p>
          <a:endParaRPr lang="en-US"/>
        </a:p>
      </dgm:t>
    </dgm:pt>
    <dgm:pt modelId="{F1821060-B0C5-4E47-8F23-08944D9E57C1}">
      <dgm:prSet/>
      <dgm:spPr/>
      <dgm:t>
        <a:bodyPr/>
        <a:lstStyle/>
        <a:p>
          <a:r>
            <a:rPr kumimoji="1" lang="ja-JP"/>
            <a:t>現実の身体は動かさない</a:t>
          </a:r>
          <a:endParaRPr lang="en-US"/>
        </a:p>
      </dgm:t>
    </dgm:pt>
    <dgm:pt modelId="{83AF4427-3A1D-4A56-B4B7-9B00EF813C98}" type="parTrans" cxnId="{4509CF06-084E-4F59-AC16-7135417FC29E}">
      <dgm:prSet/>
      <dgm:spPr/>
      <dgm:t>
        <a:bodyPr/>
        <a:lstStyle/>
        <a:p>
          <a:endParaRPr lang="en-US"/>
        </a:p>
      </dgm:t>
    </dgm:pt>
    <dgm:pt modelId="{C1C10049-B3D6-4398-91B2-CA009DA1E4C1}" type="sibTrans" cxnId="{4509CF06-084E-4F59-AC16-7135417FC29E}">
      <dgm:prSet/>
      <dgm:spPr/>
      <dgm:t>
        <a:bodyPr/>
        <a:lstStyle/>
        <a:p>
          <a:endParaRPr lang="en-US"/>
        </a:p>
      </dgm:t>
    </dgm:pt>
    <dgm:pt modelId="{C39B1B95-EF7E-4329-91A4-11E5DA1D19D6}" type="pres">
      <dgm:prSet presAssocID="{B78AF4DB-55EA-4DD1-8A2B-E9980C54838B}" presName="linear" presStyleCnt="0">
        <dgm:presLayoutVars>
          <dgm:animLvl val="lvl"/>
          <dgm:resizeHandles val="exact"/>
        </dgm:presLayoutVars>
      </dgm:prSet>
      <dgm:spPr/>
    </dgm:pt>
    <dgm:pt modelId="{30735266-BDDC-482F-BE35-C2F5344E3483}" type="pres">
      <dgm:prSet presAssocID="{9A50296A-8549-44D0-BFEA-6BE6A385800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47E926F-517C-4CDB-A878-6A5452B8B59B}" type="pres">
      <dgm:prSet presAssocID="{F6C14291-B518-419D-B903-EEEE0CCF9909}" presName="spacer" presStyleCnt="0"/>
      <dgm:spPr/>
    </dgm:pt>
    <dgm:pt modelId="{09D9FC6B-11B9-4825-9D3B-5EEDE6BC4624}" type="pres">
      <dgm:prSet presAssocID="{13F79EF6-1690-431F-93FA-2584EA5EFB3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ED30DCA-A75A-41D8-912F-27452C7B5120}" type="pres">
      <dgm:prSet presAssocID="{BDC1AF55-CCFD-4F80-9DA3-17F2D3CF38C6}" presName="spacer" presStyleCnt="0"/>
      <dgm:spPr/>
    </dgm:pt>
    <dgm:pt modelId="{2CE34282-8FF0-4ACA-8BBD-4490B232CFDA}" type="pres">
      <dgm:prSet presAssocID="{CC6B94B3-D9DB-47C9-9B15-FDA95698032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67D93E7-52EE-471C-BF13-B0E12ACD73D7}" type="pres">
      <dgm:prSet presAssocID="{FFEC19B2-3DC6-4979-A173-4678064FA55E}" presName="spacer" presStyleCnt="0"/>
      <dgm:spPr/>
    </dgm:pt>
    <dgm:pt modelId="{84EB7E95-368A-4694-818A-7AA8229B22EC}" type="pres">
      <dgm:prSet presAssocID="{5F9E56C1-27F3-43D7-8FBA-899C05C2987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8E66F5D-3A54-4026-AD5E-98A7D249F7E0}" type="pres">
      <dgm:prSet presAssocID="{2D84734A-0F61-4FCE-8353-C52946876B0F}" presName="spacer" presStyleCnt="0"/>
      <dgm:spPr/>
    </dgm:pt>
    <dgm:pt modelId="{B87C8B99-EDEB-4837-88BC-A6379A18B195}" type="pres">
      <dgm:prSet presAssocID="{F1821060-B0C5-4E47-8F23-08944D9E57C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509CF06-084E-4F59-AC16-7135417FC29E}" srcId="{B78AF4DB-55EA-4DD1-8A2B-E9980C54838B}" destId="{F1821060-B0C5-4E47-8F23-08944D9E57C1}" srcOrd="4" destOrd="0" parTransId="{83AF4427-3A1D-4A56-B4B7-9B00EF813C98}" sibTransId="{C1C10049-B3D6-4398-91B2-CA009DA1E4C1}"/>
    <dgm:cxn modelId="{DD4D7129-B623-4EDD-9070-9DD9F049081A}" srcId="{B78AF4DB-55EA-4DD1-8A2B-E9980C54838B}" destId="{9A50296A-8549-44D0-BFEA-6BE6A385800A}" srcOrd="0" destOrd="0" parTransId="{40296448-C415-43FE-8549-C64EC2E0844F}" sibTransId="{F6C14291-B518-419D-B903-EEEE0CCF9909}"/>
    <dgm:cxn modelId="{C1D2A133-A1B0-47A7-82E2-33BDEF6A7E85}" srcId="{B78AF4DB-55EA-4DD1-8A2B-E9980C54838B}" destId="{13F79EF6-1690-431F-93FA-2584EA5EFB38}" srcOrd="1" destOrd="0" parTransId="{FC5D610F-1D65-4A64-AC09-D6ED902F2F15}" sibTransId="{BDC1AF55-CCFD-4F80-9DA3-17F2D3CF38C6}"/>
    <dgm:cxn modelId="{8D43B236-9E22-4054-B787-875447518AA8}" type="presOf" srcId="{B78AF4DB-55EA-4DD1-8A2B-E9980C54838B}" destId="{C39B1B95-EF7E-4329-91A4-11E5DA1D19D6}" srcOrd="0" destOrd="0" presId="urn:microsoft.com/office/officeart/2005/8/layout/vList2"/>
    <dgm:cxn modelId="{99F5286A-F1E3-468B-BE8D-7ADC8C1B697E}" type="presOf" srcId="{9A50296A-8549-44D0-BFEA-6BE6A385800A}" destId="{30735266-BDDC-482F-BE35-C2F5344E3483}" srcOrd="0" destOrd="0" presId="urn:microsoft.com/office/officeart/2005/8/layout/vList2"/>
    <dgm:cxn modelId="{32DF276C-9B27-4748-A9AE-88EE7734C861}" srcId="{B78AF4DB-55EA-4DD1-8A2B-E9980C54838B}" destId="{CC6B94B3-D9DB-47C9-9B15-FDA956980325}" srcOrd="2" destOrd="0" parTransId="{8F18E8FD-2559-489D-81EF-253EB08B25C1}" sibTransId="{FFEC19B2-3DC6-4979-A173-4678064FA55E}"/>
    <dgm:cxn modelId="{B4C59E72-9557-4333-A3BC-30459B370FE5}" type="presOf" srcId="{13F79EF6-1690-431F-93FA-2584EA5EFB38}" destId="{09D9FC6B-11B9-4825-9D3B-5EEDE6BC4624}" srcOrd="0" destOrd="0" presId="urn:microsoft.com/office/officeart/2005/8/layout/vList2"/>
    <dgm:cxn modelId="{AAFB4C77-31BA-4082-9295-6E40E18AF330}" type="presOf" srcId="{CC6B94B3-D9DB-47C9-9B15-FDA956980325}" destId="{2CE34282-8FF0-4ACA-8BBD-4490B232CFDA}" srcOrd="0" destOrd="0" presId="urn:microsoft.com/office/officeart/2005/8/layout/vList2"/>
    <dgm:cxn modelId="{4DB8279E-7DCE-4372-B628-D085F9A19E7B}" type="presOf" srcId="{5F9E56C1-27F3-43D7-8FBA-899C05C29877}" destId="{84EB7E95-368A-4694-818A-7AA8229B22EC}" srcOrd="0" destOrd="0" presId="urn:microsoft.com/office/officeart/2005/8/layout/vList2"/>
    <dgm:cxn modelId="{44EC1DA7-C142-46C4-A450-2958AC5E060D}" srcId="{B78AF4DB-55EA-4DD1-8A2B-E9980C54838B}" destId="{5F9E56C1-27F3-43D7-8FBA-899C05C29877}" srcOrd="3" destOrd="0" parTransId="{85757E77-3C90-4BC0-A6B6-5E02D8FA24B7}" sibTransId="{2D84734A-0F61-4FCE-8353-C52946876B0F}"/>
    <dgm:cxn modelId="{CD64B6DE-C110-4913-857A-6D2786CAAC6C}" type="presOf" srcId="{F1821060-B0C5-4E47-8F23-08944D9E57C1}" destId="{B87C8B99-EDEB-4837-88BC-A6379A18B195}" srcOrd="0" destOrd="0" presId="urn:microsoft.com/office/officeart/2005/8/layout/vList2"/>
    <dgm:cxn modelId="{A90FF4C9-6CBF-463B-BF2E-408E8A1E4ECE}" type="presParOf" srcId="{C39B1B95-EF7E-4329-91A4-11E5DA1D19D6}" destId="{30735266-BDDC-482F-BE35-C2F5344E3483}" srcOrd="0" destOrd="0" presId="urn:microsoft.com/office/officeart/2005/8/layout/vList2"/>
    <dgm:cxn modelId="{9E6BEC10-0126-48A5-BABF-AEF09EAE9286}" type="presParOf" srcId="{C39B1B95-EF7E-4329-91A4-11E5DA1D19D6}" destId="{C47E926F-517C-4CDB-A878-6A5452B8B59B}" srcOrd="1" destOrd="0" presId="urn:microsoft.com/office/officeart/2005/8/layout/vList2"/>
    <dgm:cxn modelId="{44AF39B2-14E7-4987-8F54-B7C3F039266B}" type="presParOf" srcId="{C39B1B95-EF7E-4329-91A4-11E5DA1D19D6}" destId="{09D9FC6B-11B9-4825-9D3B-5EEDE6BC4624}" srcOrd="2" destOrd="0" presId="urn:microsoft.com/office/officeart/2005/8/layout/vList2"/>
    <dgm:cxn modelId="{6FE73678-E03D-4C8C-A97D-3BA9A2A6F6FA}" type="presParOf" srcId="{C39B1B95-EF7E-4329-91A4-11E5DA1D19D6}" destId="{BED30DCA-A75A-41D8-912F-27452C7B5120}" srcOrd="3" destOrd="0" presId="urn:microsoft.com/office/officeart/2005/8/layout/vList2"/>
    <dgm:cxn modelId="{3D4A6A34-59EE-4491-8609-E0FA9A450AE4}" type="presParOf" srcId="{C39B1B95-EF7E-4329-91A4-11E5DA1D19D6}" destId="{2CE34282-8FF0-4ACA-8BBD-4490B232CFDA}" srcOrd="4" destOrd="0" presId="urn:microsoft.com/office/officeart/2005/8/layout/vList2"/>
    <dgm:cxn modelId="{24782535-D4B4-45D2-A151-E4402BCACAAC}" type="presParOf" srcId="{C39B1B95-EF7E-4329-91A4-11E5DA1D19D6}" destId="{267D93E7-52EE-471C-BF13-B0E12ACD73D7}" srcOrd="5" destOrd="0" presId="urn:microsoft.com/office/officeart/2005/8/layout/vList2"/>
    <dgm:cxn modelId="{BD8E0C65-80D0-453D-9F36-CE1EE3DAFDA3}" type="presParOf" srcId="{C39B1B95-EF7E-4329-91A4-11E5DA1D19D6}" destId="{84EB7E95-368A-4694-818A-7AA8229B22EC}" srcOrd="6" destOrd="0" presId="urn:microsoft.com/office/officeart/2005/8/layout/vList2"/>
    <dgm:cxn modelId="{1EACA406-89AA-4318-9D66-909C1BAB4E3C}" type="presParOf" srcId="{C39B1B95-EF7E-4329-91A4-11E5DA1D19D6}" destId="{98E66F5D-3A54-4026-AD5E-98A7D249F7E0}" srcOrd="7" destOrd="0" presId="urn:microsoft.com/office/officeart/2005/8/layout/vList2"/>
    <dgm:cxn modelId="{327DF5DF-5D42-41AF-882D-226A1B5C1031}" type="presParOf" srcId="{C39B1B95-EF7E-4329-91A4-11E5DA1D19D6}" destId="{B87C8B99-EDEB-4837-88BC-A6379A18B19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2198F8-F786-4DBE-94B7-FBEA1D850DB4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779A2F3-4B08-45AD-83CD-04BE2F55FCB5}">
      <dgm:prSet phldrT="[テキスト]" custT="1"/>
      <dgm:spPr/>
      <dgm:t>
        <a:bodyPr/>
        <a:lstStyle/>
        <a:p>
          <a:r>
            <a:rPr kumimoji="1" lang="en-US" altLang="ja-JP" sz="4000" dirty="0"/>
            <a:t>VR</a:t>
          </a:r>
          <a:endParaRPr kumimoji="1" lang="ja-JP" altLang="en-US" sz="4000" dirty="0"/>
        </a:p>
      </dgm:t>
    </dgm:pt>
    <dgm:pt modelId="{9B67311E-2D68-4A91-8259-ED890847A01D}" type="parTrans" cxnId="{DD2F3480-01EF-4117-BFD1-C60BAF1D6D13}">
      <dgm:prSet/>
      <dgm:spPr/>
      <dgm:t>
        <a:bodyPr/>
        <a:lstStyle/>
        <a:p>
          <a:endParaRPr kumimoji="1" lang="ja-JP" altLang="en-US"/>
        </a:p>
      </dgm:t>
    </dgm:pt>
    <dgm:pt modelId="{F79EF085-0260-455E-B073-B04D3BB5E413}" type="sibTrans" cxnId="{DD2F3480-01EF-4117-BFD1-C60BAF1D6D13}">
      <dgm:prSet/>
      <dgm:spPr/>
      <dgm:t>
        <a:bodyPr/>
        <a:lstStyle/>
        <a:p>
          <a:endParaRPr kumimoji="1" lang="ja-JP" altLang="en-US"/>
        </a:p>
      </dgm:t>
    </dgm:pt>
    <dgm:pt modelId="{11FFF4B5-D068-47BD-A3BF-6DA1D8AF3324}">
      <dgm:prSet phldrT="[テキスト]"/>
      <dgm:spPr/>
      <dgm:t>
        <a:bodyPr/>
        <a:lstStyle/>
        <a:p>
          <a:r>
            <a:rPr lang="en-US" b="0" i="0" dirty="0"/>
            <a:t>Virtual Reality</a:t>
          </a:r>
          <a:endParaRPr kumimoji="1" lang="ja-JP" altLang="en-US" dirty="0"/>
        </a:p>
      </dgm:t>
    </dgm:pt>
    <dgm:pt modelId="{22502B00-8706-4686-8784-F9AFA4564FF7}" type="parTrans" cxnId="{FD4F08AB-A7EF-4C81-953C-B002856BC751}">
      <dgm:prSet/>
      <dgm:spPr/>
      <dgm:t>
        <a:bodyPr/>
        <a:lstStyle/>
        <a:p>
          <a:endParaRPr kumimoji="1" lang="ja-JP" altLang="en-US"/>
        </a:p>
      </dgm:t>
    </dgm:pt>
    <dgm:pt modelId="{2BADDE79-E2AD-4FF9-B945-51D3DD076A4F}" type="sibTrans" cxnId="{FD4F08AB-A7EF-4C81-953C-B002856BC751}">
      <dgm:prSet/>
      <dgm:spPr/>
      <dgm:t>
        <a:bodyPr/>
        <a:lstStyle/>
        <a:p>
          <a:endParaRPr kumimoji="1" lang="ja-JP" altLang="en-US"/>
        </a:p>
      </dgm:t>
    </dgm:pt>
    <dgm:pt modelId="{B8381361-82F8-4BE8-BB5B-43F5C3656F36}">
      <dgm:prSet phldrT="[テキスト]" custT="1"/>
      <dgm:spPr/>
      <dgm:t>
        <a:bodyPr/>
        <a:lstStyle/>
        <a:p>
          <a:r>
            <a:rPr kumimoji="1" lang="ja-JP" altLang="en-US" sz="1400" dirty="0"/>
            <a:t>オンライン</a:t>
          </a:r>
          <a:endParaRPr kumimoji="1" lang="en-US" altLang="ja-JP" sz="1400" dirty="0"/>
        </a:p>
        <a:p>
          <a:r>
            <a:rPr kumimoji="1" lang="ja-JP" altLang="en-US" sz="1400" dirty="0"/>
            <a:t>ゲーム</a:t>
          </a:r>
        </a:p>
      </dgm:t>
    </dgm:pt>
    <dgm:pt modelId="{3C13A9C9-3EDC-410D-91E6-67C1B3165800}" type="parTrans" cxnId="{48F63F26-1821-4742-BC23-3EE1D91155E5}">
      <dgm:prSet/>
      <dgm:spPr/>
      <dgm:t>
        <a:bodyPr/>
        <a:lstStyle/>
        <a:p>
          <a:endParaRPr kumimoji="1" lang="ja-JP" altLang="en-US"/>
        </a:p>
      </dgm:t>
    </dgm:pt>
    <dgm:pt modelId="{73FD7717-A8DC-4220-AB25-B5D69173431B}" type="sibTrans" cxnId="{48F63F26-1821-4742-BC23-3EE1D91155E5}">
      <dgm:prSet/>
      <dgm:spPr/>
      <dgm:t>
        <a:bodyPr/>
        <a:lstStyle/>
        <a:p>
          <a:endParaRPr kumimoji="1" lang="ja-JP" altLang="en-US"/>
        </a:p>
      </dgm:t>
    </dgm:pt>
    <dgm:pt modelId="{A05FE49B-D56B-403D-BE31-B95A1164D299}">
      <dgm:prSet phldrT="[テキスト]"/>
      <dgm:spPr/>
      <dgm:t>
        <a:bodyPr/>
        <a:lstStyle/>
        <a:p>
          <a:r>
            <a:rPr kumimoji="1" lang="en-US" altLang="ja-JP" dirty="0"/>
            <a:t>Online Game</a:t>
          </a:r>
          <a:endParaRPr kumimoji="1" lang="ja-JP" altLang="en-US" dirty="0"/>
        </a:p>
      </dgm:t>
    </dgm:pt>
    <dgm:pt modelId="{E7A66037-DA08-46F8-A217-7215EFE32AEF}" type="parTrans" cxnId="{BCCDEDF9-99D4-4FBF-A516-C46627527FE7}">
      <dgm:prSet/>
      <dgm:spPr/>
      <dgm:t>
        <a:bodyPr/>
        <a:lstStyle/>
        <a:p>
          <a:endParaRPr kumimoji="1" lang="ja-JP" altLang="en-US"/>
        </a:p>
      </dgm:t>
    </dgm:pt>
    <dgm:pt modelId="{D1B037F3-04E4-47E5-9517-9F5B8DEC1633}" type="sibTrans" cxnId="{BCCDEDF9-99D4-4FBF-A516-C46627527FE7}">
      <dgm:prSet/>
      <dgm:spPr/>
      <dgm:t>
        <a:bodyPr/>
        <a:lstStyle/>
        <a:p>
          <a:endParaRPr kumimoji="1" lang="ja-JP" altLang="en-US"/>
        </a:p>
      </dgm:t>
    </dgm:pt>
    <dgm:pt modelId="{2F64E846-62C8-4EAB-9279-6AF0F40853DA}">
      <dgm:prSet phldrT="[テキスト]" custT="1"/>
      <dgm:spPr/>
      <dgm:t>
        <a:bodyPr/>
        <a:lstStyle/>
        <a:p>
          <a:r>
            <a:rPr kumimoji="1" lang="ja-JP" altLang="en-US" sz="1100" dirty="0"/>
            <a:t>ブレイン</a:t>
          </a:r>
          <a:endParaRPr kumimoji="1" lang="en-US" altLang="ja-JP" sz="1100" dirty="0"/>
        </a:p>
        <a:p>
          <a:r>
            <a:rPr kumimoji="1" lang="ja-JP" altLang="en-US" sz="1100" dirty="0"/>
            <a:t>マシン</a:t>
          </a:r>
          <a:endParaRPr kumimoji="1" lang="en-US" altLang="ja-JP" sz="1100" dirty="0"/>
        </a:p>
        <a:p>
          <a:r>
            <a:rPr kumimoji="1" lang="ja-JP" altLang="en-US" sz="1100" dirty="0"/>
            <a:t>インタフェース</a:t>
          </a:r>
        </a:p>
      </dgm:t>
    </dgm:pt>
    <dgm:pt modelId="{807E2174-F1FE-45D9-8F23-3E5DBCA1586D}" type="parTrans" cxnId="{0DD99289-32BF-49B9-9855-57774D9E1AAC}">
      <dgm:prSet/>
      <dgm:spPr/>
      <dgm:t>
        <a:bodyPr/>
        <a:lstStyle/>
        <a:p>
          <a:endParaRPr kumimoji="1" lang="ja-JP" altLang="en-US"/>
        </a:p>
      </dgm:t>
    </dgm:pt>
    <dgm:pt modelId="{25E0C365-386E-4620-AF70-D39D6F2BD311}" type="sibTrans" cxnId="{0DD99289-32BF-49B9-9855-57774D9E1AAC}">
      <dgm:prSet/>
      <dgm:spPr/>
      <dgm:t>
        <a:bodyPr/>
        <a:lstStyle/>
        <a:p>
          <a:endParaRPr kumimoji="1" lang="ja-JP" altLang="en-US"/>
        </a:p>
      </dgm:t>
    </dgm:pt>
    <dgm:pt modelId="{3877994E-013D-4CE1-9362-4533511A8A5B}">
      <dgm:prSet phldrT="[テキスト]"/>
      <dgm:spPr/>
      <dgm:t>
        <a:bodyPr/>
        <a:lstStyle/>
        <a:p>
          <a:r>
            <a:rPr lang="en-US" b="0" i="0" dirty="0"/>
            <a:t>Brain-machine Interface</a:t>
          </a:r>
          <a:endParaRPr kumimoji="1" lang="ja-JP" altLang="en-US" dirty="0"/>
        </a:p>
      </dgm:t>
    </dgm:pt>
    <dgm:pt modelId="{F3D60D95-97F0-4B93-9C75-6B975E7BEC3A}" type="parTrans" cxnId="{61B28D14-E809-45A8-A87F-7E441D894D5B}">
      <dgm:prSet/>
      <dgm:spPr/>
      <dgm:t>
        <a:bodyPr/>
        <a:lstStyle/>
        <a:p>
          <a:endParaRPr kumimoji="1" lang="ja-JP" altLang="en-US"/>
        </a:p>
      </dgm:t>
    </dgm:pt>
    <dgm:pt modelId="{AC6C5B3A-EB06-419B-B5AE-1ADDCC4D8B8D}" type="sibTrans" cxnId="{61B28D14-E809-45A8-A87F-7E441D894D5B}">
      <dgm:prSet/>
      <dgm:spPr/>
      <dgm:t>
        <a:bodyPr/>
        <a:lstStyle/>
        <a:p>
          <a:endParaRPr kumimoji="1" lang="ja-JP" altLang="en-US"/>
        </a:p>
      </dgm:t>
    </dgm:pt>
    <dgm:pt modelId="{B615D715-4FF2-4619-B81E-4F918D6F7C31}">
      <dgm:prSet phldrT="[テキスト]" custT="1"/>
      <dgm:spPr/>
      <dgm:t>
        <a:bodyPr/>
        <a:lstStyle/>
        <a:p>
          <a:r>
            <a:rPr kumimoji="1" lang="ja-JP" altLang="en-US" sz="1800" dirty="0"/>
            <a:t>障害者</a:t>
          </a:r>
          <a:endParaRPr kumimoji="1" lang="en-US" altLang="ja-JP" sz="1800" dirty="0"/>
        </a:p>
        <a:p>
          <a:r>
            <a:rPr kumimoji="1" lang="ja-JP" altLang="en-US" sz="1800" dirty="0"/>
            <a:t>支援機器</a:t>
          </a:r>
          <a:endParaRPr kumimoji="1" lang="en-US" altLang="ja-JP" sz="1800" dirty="0"/>
        </a:p>
      </dgm:t>
    </dgm:pt>
    <dgm:pt modelId="{A34977D2-A136-4569-B8E8-64FFBB3058AC}" type="parTrans" cxnId="{F1B0C00E-0ACF-4356-ACA2-93B24443C5F5}">
      <dgm:prSet/>
      <dgm:spPr/>
      <dgm:t>
        <a:bodyPr/>
        <a:lstStyle/>
        <a:p>
          <a:endParaRPr kumimoji="1" lang="ja-JP" altLang="en-US"/>
        </a:p>
      </dgm:t>
    </dgm:pt>
    <dgm:pt modelId="{50A6708B-A7C2-4DA2-B7B2-94E6E58FA650}" type="sibTrans" cxnId="{F1B0C00E-0ACF-4356-ACA2-93B24443C5F5}">
      <dgm:prSet/>
      <dgm:spPr/>
      <dgm:t>
        <a:bodyPr/>
        <a:lstStyle/>
        <a:p>
          <a:endParaRPr kumimoji="1" lang="ja-JP" altLang="en-US"/>
        </a:p>
      </dgm:t>
    </dgm:pt>
    <dgm:pt modelId="{52DBB040-59AB-4993-9D51-19827717A584}" type="pres">
      <dgm:prSet presAssocID="{412198F8-F786-4DBE-94B7-FBEA1D850DB4}" presName="Name0" presStyleCnt="0">
        <dgm:presLayoutVars>
          <dgm:chMax/>
          <dgm:chPref/>
          <dgm:dir/>
          <dgm:animLvl val="lvl"/>
        </dgm:presLayoutVars>
      </dgm:prSet>
      <dgm:spPr/>
    </dgm:pt>
    <dgm:pt modelId="{578E990C-50AB-4E68-A68F-C266E6EE75A2}" type="pres">
      <dgm:prSet presAssocID="{6779A2F3-4B08-45AD-83CD-04BE2F55FCB5}" presName="composite" presStyleCnt="0"/>
      <dgm:spPr/>
    </dgm:pt>
    <dgm:pt modelId="{41A62608-8316-43F9-BF97-C20A6AE154DE}" type="pres">
      <dgm:prSet presAssocID="{6779A2F3-4B08-45AD-83CD-04BE2F55FCB5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3FF83D47-F135-4E3E-9977-799465B22F2B}" type="pres">
      <dgm:prSet presAssocID="{6779A2F3-4B08-45AD-83CD-04BE2F55FCB5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8BEEBF5B-4DAF-4183-B25D-9D4A9EF51751}" type="pres">
      <dgm:prSet presAssocID="{6779A2F3-4B08-45AD-83CD-04BE2F55FCB5}" presName="BalanceSpacing" presStyleCnt="0"/>
      <dgm:spPr/>
    </dgm:pt>
    <dgm:pt modelId="{E014A596-8DEA-4682-B770-3F9C985C90B5}" type="pres">
      <dgm:prSet presAssocID="{6779A2F3-4B08-45AD-83CD-04BE2F55FCB5}" presName="BalanceSpacing1" presStyleCnt="0"/>
      <dgm:spPr/>
    </dgm:pt>
    <dgm:pt modelId="{4D952BB8-1553-41F2-834C-DD8C55965BAA}" type="pres">
      <dgm:prSet presAssocID="{F79EF085-0260-455E-B073-B04D3BB5E413}" presName="Accent1Text" presStyleLbl="node1" presStyleIdx="1" presStyleCnt="8"/>
      <dgm:spPr/>
    </dgm:pt>
    <dgm:pt modelId="{1F04CC2A-4187-4B94-9D1C-675757A0DE3A}" type="pres">
      <dgm:prSet presAssocID="{F79EF085-0260-455E-B073-B04D3BB5E413}" presName="spaceBetweenRectangles" presStyleCnt="0"/>
      <dgm:spPr/>
    </dgm:pt>
    <dgm:pt modelId="{F684D73E-AFCC-4928-AEE2-49690065C853}" type="pres">
      <dgm:prSet presAssocID="{B8381361-82F8-4BE8-BB5B-43F5C3656F36}" presName="composite" presStyleCnt="0"/>
      <dgm:spPr/>
    </dgm:pt>
    <dgm:pt modelId="{E1DDFF5F-C3BB-4AC0-B6EF-4DB0E11E555B}" type="pres">
      <dgm:prSet presAssocID="{B8381361-82F8-4BE8-BB5B-43F5C3656F36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C4D8D022-7450-4C3A-B900-609B9D642D90}" type="pres">
      <dgm:prSet presAssocID="{B8381361-82F8-4BE8-BB5B-43F5C3656F36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DB330ECC-258D-40F6-BC7D-E4557B0D352C}" type="pres">
      <dgm:prSet presAssocID="{B8381361-82F8-4BE8-BB5B-43F5C3656F36}" presName="BalanceSpacing" presStyleCnt="0"/>
      <dgm:spPr/>
    </dgm:pt>
    <dgm:pt modelId="{918642D2-FC23-4335-9EFA-46921DAE68FD}" type="pres">
      <dgm:prSet presAssocID="{B8381361-82F8-4BE8-BB5B-43F5C3656F36}" presName="BalanceSpacing1" presStyleCnt="0"/>
      <dgm:spPr/>
    </dgm:pt>
    <dgm:pt modelId="{2AE69E0A-2275-4130-8F61-4AFF78E2DFDE}" type="pres">
      <dgm:prSet presAssocID="{73FD7717-A8DC-4220-AB25-B5D69173431B}" presName="Accent1Text" presStyleLbl="node1" presStyleIdx="3" presStyleCnt="8"/>
      <dgm:spPr/>
    </dgm:pt>
    <dgm:pt modelId="{BFEFE327-D8CE-459B-AF92-ACBDFB6F6355}" type="pres">
      <dgm:prSet presAssocID="{73FD7717-A8DC-4220-AB25-B5D69173431B}" presName="spaceBetweenRectangles" presStyleCnt="0"/>
      <dgm:spPr/>
    </dgm:pt>
    <dgm:pt modelId="{5024FE33-95E2-471C-9D00-5855CF3F96BC}" type="pres">
      <dgm:prSet presAssocID="{B615D715-4FF2-4619-B81E-4F918D6F7C31}" presName="composite" presStyleCnt="0"/>
      <dgm:spPr/>
    </dgm:pt>
    <dgm:pt modelId="{E874B126-539C-441C-92B9-FB4B009CF88D}" type="pres">
      <dgm:prSet presAssocID="{B615D715-4FF2-4619-B81E-4F918D6F7C31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B67A04AD-C318-48AA-BB5A-25B6302F38FB}" type="pres">
      <dgm:prSet presAssocID="{B615D715-4FF2-4619-B81E-4F918D6F7C31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CB6A36A4-B5FB-4F39-82B7-061251D06A45}" type="pres">
      <dgm:prSet presAssocID="{B615D715-4FF2-4619-B81E-4F918D6F7C31}" presName="BalanceSpacing" presStyleCnt="0"/>
      <dgm:spPr/>
    </dgm:pt>
    <dgm:pt modelId="{BE2655D4-2AA6-471D-A966-745100045101}" type="pres">
      <dgm:prSet presAssocID="{B615D715-4FF2-4619-B81E-4F918D6F7C31}" presName="BalanceSpacing1" presStyleCnt="0"/>
      <dgm:spPr/>
    </dgm:pt>
    <dgm:pt modelId="{5372A6E0-F210-4CED-B54C-ADB8176C413D}" type="pres">
      <dgm:prSet presAssocID="{50A6708B-A7C2-4DA2-B7B2-94E6E58FA650}" presName="Accent1Text" presStyleLbl="node1" presStyleIdx="5" presStyleCnt="8"/>
      <dgm:spPr/>
    </dgm:pt>
    <dgm:pt modelId="{77C9F538-E763-4D65-9CD7-4806E519DF19}" type="pres">
      <dgm:prSet presAssocID="{50A6708B-A7C2-4DA2-B7B2-94E6E58FA650}" presName="spaceBetweenRectangles" presStyleCnt="0"/>
      <dgm:spPr/>
    </dgm:pt>
    <dgm:pt modelId="{FCB12296-D26A-48B5-9E65-40E8BBB29FE2}" type="pres">
      <dgm:prSet presAssocID="{2F64E846-62C8-4EAB-9279-6AF0F40853DA}" presName="composite" presStyleCnt="0"/>
      <dgm:spPr/>
    </dgm:pt>
    <dgm:pt modelId="{33A66479-2D34-4C5D-B347-CD37873840A1}" type="pres">
      <dgm:prSet presAssocID="{2F64E846-62C8-4EAB-9279-6AF0F40853DA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35A482FC-D6F7-464C-B870-0ADA1624F33B}" type="pres">
      <dgm:prSet presAssocID="{2F64E846-62C8-4EAB-9279-6AF0F40853DA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D06D87F4-EC05-43F5-A226-4EEF8A9E30BD}" type="pres">
      <dgm:prSet presAssocID="{2F64E846-62C8-4EAB-9279-6AF0F40853DA}" presName="BalanceSpacing" presStyleCnt="0"/>
      <dgm:spPr/>
    </dgm:pt>
    <dgm:pt modelId="{50D853CA-FFAB-410E-A50C-CB25030F12F2}" type="pres">
      <dgm:prSet presAssocID="{2F64E846-62C8-4EAB-9279-6AF0F40853DA}" presName="BalanceSpacing1" presStyleCnt="0"/>
      <dgm:spPr/>
    </dgm:pt>
    <dgm:pt modelId="{068F35DE-A167-4D79-A610-B4849075248C}" type="pres">
      <dgm:prSet presAssocID="{25E0C365-386E-4620-AF70-D39D6F2BD311}" presName="Accent1Text" presStyleLbl="node1" presStyleIdx="7" presStyleCnt="8"/>
      <dgm:spPr/>
    </dgm:pt>
  </dgm:ptLst>
  <dgm:cxnLst>
    <dgm:cxn modelId="{79D64104-ED33-4FAA-ACD0-4ACCD6FBF12D}" type="presOf" srcId="{412198F8-F786-4DBE-94B7-FBEA1D850DB4}" destId="{52DBB040-59AB-4993-9D51-19827717A584}" srcOrd="0" destOrd="0" presId="urn:microsoft.com/office/officeart/2008/layout/AlternatingHexagons"/>
    <dgm:cxn modelId="{F1B0C00E-0ACF-4356-ACA2-93B24443C5F5}" srcId="{412198F8-F786-4DBE-94B7-FBEA1D850DB4}" destId="{B615D715-4FF2-4619-B81E-4F918D6F7C31}" srcOrd="2" destOrd="0" parTransId="{A34977D2-A136-4569-B8E8-64FFBB3058AC}" sibTransId="{50A6708B-A7C2-4DA2-B7B2-94E6E58FA650}"/>
    <dgm:cxn modelId="{61B28D14-E809-45A8-A87F-7E441D894D5B}" srcId="{2F64E846-62C8-4EAB-9279-6AF0F40853DA}" destId="{3877994E-013D-4CE1-9362-4533511A8A5B}" srcOrd="0" destOrd="0" parTransId="{F3D60D95-97F0-4B93-9C75-6B975E7BEC3A}" sibTransId="{AC6C5B3A-EB06-419B-B5AE-1ADDCC4D8B8D}"/>
    <dgm:cxn modelId="{C61AEC19-4460-4E12-A0EB-3E5B0585D187}" type="presOf" srcId="{6779A2F3-4B08-45AD-83CD-04BE2F55FCB5}" destId="{41A62608-8316-43F9-BF97-C20A6AE154DE}" srcOrd="0" destOrd="0" presId="urn:microsoft.com/office/officeart/2008/layout/AlternatingHexagons"/>
    <dgm:cxn modelId="{4D43031B-DD09-4216-B391-BBFFFB6FA256}" type="presOf" srcId="{2F64E846-62C8-4EAB-9279-6AF0F40853DA}" destId="{33A66479-2D34-4C5D-B347-CD37873840A1}" srcOrd="0" destOrd="0" presId="urn:microsoft.com/office/officeart/2008/layout/AlternatingHexagons"/>
    <dgm:cxn modelId="{48F63F26-1821-4742-BC23-3EE1D91155E5}" srcId="{412198F8-F786-4DBE-94B7-FBEA1D850DB4}" destId="{B8381361-82F8-4BE8-BB5B-43F5C3656F36}" srcOrd="1" destOrd="0" parTransId="{3C13A9C9-3EDC-410D-91E6-67C1B3165800}" sibTransId="{73FD7717-A8DC-4220-AB25-B5D69173431B}"/>
    <dgm:cxn modelId="{F39C2542-F044-4613-B32A-3168C1F45B84}" type="presOf" srcId="{A05FE49B-D56B-403D-BE31-B95A1164D299}" destId="{C4D8D022-7450-4C3A-B900-609B9D642D90}" srcOrd="0" destOrd="0" presId="urn:microsoft.com/office/officeart/2008/layout/AlternatingHexagons"/>
    <dgm:cxn modelId="{3FDB0054-D824-4407-92EF-466702452306}" type="presOf" srcId="{73FD7717-A8DC-4220-AB25-B5D69173431B}" destId="{2AE69E0A-2275-4130-8F61-4AFF78E2DFDE}" srcOrd="0" destOrd="0" presId="urn:microsoft.com/office/officeart/2008/layout/AlternatingHexagons"/>
    <dgm:cxn modelId="{DD2F3480-01EF-4117-BFD1-C60BAF1D6D13}" srcId="{412198F8-F786-4DBE-94B7-FBEA1D850DB4}" destId="{6779A2F3-4B08-45AD-83CD-04BE2F55FCB5}" srcOrd="0" destOrd="0" parTransId="{9B67311E-2D68-4A91-8259-ED890847A01D}" sibTransId="{F79EF085-0260-455E-B073-B04D3BB5E413}"/>
    <dgm:cxn modelId="{0DD99289-32BF-49B9-9855-57774D9E1AAC}" srcId="{412198F8-F786-4DBE-94B7-FBEA1D850DB4}" destId="{2F64E846-62C8-4EAB-9279-6AF0F40853DA}" srcOrd="3" destOrd="0" parTransId="{807E2174-F1FE-45D9-8F23-3E5DBCA1586D}" sibTransId="{25E0C365-386E-4620-AF70-D39D6F2BD311}"/>
    <dgm:cxn modelId="{94E3FE96-0E6E-45AF-8151-EA24E5D70BFA}" type="presOf" srcId="{11FFF4B5-D068-47BD-A3BF-6DA1D8AF3324}" destId="{3FF83D47-F135-4E3E-9977-799465B22F2B}" srcOrd="0" destOrd="0" presId="urn:microsoft.com/office/officeart/2008/layout/AlternatingHexagons"/>
    <dgm:cxn modelId="{FD4F08AB-A7EF-4C81-953C-B002856BC751}" srcId="{6779A2F3-4B08-45AD-83CD-04BE2F55FCB5}" destId="{11FFF4B5-D068-47BD-A3BF-6DA1D8AF3324}" srcOrd="0" destOrd="0" parTransId="{22502B00-8706-4686-8784-F9AFA4564FF7}" sibTransId="{2BADDE79-E2AD-4FF9-B945-51D3DD076A4F}"/>
    <dgm:cxn modelId="{1F715BD1-D1A0-487D-ACAE-81906DD45CF2}" type="presOf" srcId="{25E0C365-386E-4620-AF70-D39D6F2BD311}" destId="{068F35DE-A167-4D79-A610-B4849075248C}" srcOrd="0" destOrd="0" presId="urn:microsoft.com/office/officeart/2008/layout/AlternatingHexagons"/>
    <dgm:cxn modelId="{53C392DE-5503-4C74-B564-A51BECAAD735}" type="presOf" srcId="{3877994E-013D-4CE1-9362-4533511A8A5B}" destId="{35A482FC-D6F7-464C-B870-0ADA1624F33B}" srcOrd="0" destOrd="0" presId="urn:microsoft.com/office/officeart/2008/layout/AlternatingHexagons"/>
    <dgm:cxn modelId="{D0790EE1-90DB-4DEE-BDAB-027043C54F03}" type="presOf" srcId="{B8381361-82F8-4BE8-BB5B-43F5C3656F36}" destId="{E1DDFF5F-C3BB-4AC0-B6EF-4DB0E11E555B}" srcOrd="0" destOrd="0" presId="urn:microsoft.com/office/officeart/2008/layout/AlternatingHexagons"/>
    <dgm:cxn modelId="{76A5BDEB-AC9E-4E56-8187-C7E62D6BDBA5}" type="presOf" srcId="{50A6708B-A7C2-4DA2-B7B2-94E6E58FA650}" destId="{5372A6E0-F210-4CED-B54C-ADB8176C413D}" srcOrd="0" destOrd="0" presId="urn:microsoft.com/office/officeart/2008/layout/AlternatingHexagons"/>
    <dgm:cxn modelId="{8B3BC7EE-8B61-4F39-9816-7300FB7609FE}" type="presOf" srcId="{B615D715-4FF2-4619-B81E-4F918D6F7C31}" destId="{E874B126-539C-441C-92B9-FB4B009CF88D}" srcOrd="0" destOrd="0" presId="urn:microsoft.com/office/officeart/2008/layout/AlternatingHexagons"/>
    <dgm:cxn modelId="{D63803F7-0A7C-4567-88DC-4045AFE5F7AA}" type="presOf" srcId="{F79EF085-0260-455E-B073-B04D3BB5E413}" destId="{4D952BB8-1553-41F2-834C-DD8C55965BAA}" srcOrd="0" destOrd="0" presId="urn:microsoft.com/office/officeart/2008/layout/AlternatingHexagons"/>
    <dgm:cxn modelId="{BCCDEDF9-99D4-4FBF-A516-C46627527FE7}" srcId="{B8381361-82F8-4BE8-BB5B-43F5C3656F36}" destId="{A05FE49B-D56B-403D-BE31-B95A1164D299}" srcOrd="0" destOrd="0" parTransId="{E7A66037-DA08-46F8-A217-7215EFE32AEF}" sibTransId="{D1B037F3-04E4-47E5-9517-9F5B8DEC1633}"/>
    <dgm:cxn modelId="{DAFDF69B-3842-4364-A038-DE77AE371293}" type="presParOf" srcId="{52DBB040-59AB-4993-9D51-19827717A584}" destId="{578E990C-50AB-4E68-A68F-C266E6EE75A2}" srcOrd="0" destOrd="0" presId="urn:microsoft.com/office/officeart/2008/layout/AlternatingHexagons"/>
    <dgm:cxn modelId="{3FA935DB-0896-4201-8E80-D9D160D9528C}" type="presParOf" srcId="{578E990C-50AB-4E68-A68F-C266E6EE75A2}" destId="{41A62608-8316-43F9-BF97-C20A6AE154DE}" srcOrd="0" destOrd="0" presId="urn:microsoft.com/office/officeart/2008/layout/AlternatingHexagons"/>
    <dgm:cxn modelId="{862E2C7D-1AA0-4A7B-975D-00186C69DC27}" type="presParOf" srcId="{578E990C-50AB-4E68-A68F-C266E6EE75A2}" destId="{3FF83D47-F135-4E3E-9977-799465B22F2B}" srcOrd="1" destOrd="0" presId="urn:microsoft.com/office/officeart/2008/layout/AlternatingHexagons"/>
    <dgm:cxn modelId="{418A9419-F0DB-4E49-9978-D3F26AEED82F}" type="presParOf" srcId="{578E990C-50AB-4E68-A68F-C266E6EE75A2}" destId="{8BEEBF5B-4DAF-4183-B25D-9D4A9EF51751}" srcOrd="2" destOrd="0" presId="urn:microsoft.com/office/officeart/2008/layout/AlternatingHexagons"/>
    <dgm:cxn modelId="{93978268-518A-44C3-A0C2-6D83408DBC3B}" type="presParOf" srcId="{578E990C-50AB-4E68-A68F-C266E6EE75A2}" destId="{E014A596-8DEA-4682-B770-3F9C985C90B5}" srcOrd="3" destOrd="0" presId="urn:microsoft.com/office/officeart/2008/layout/AlternatingHexagons"/>
    <dgm:cxn modelId="{B3B922EC-8854-4C16-A63F-A0DDC0196400}" type="presParOf" srcId="{578E990C-50AB-4E68-A68F-C266E6EE75A2}" destId="{4D952BB8-1553-41F2-834C-DD8C55965BAA}" srcOrd="4" destOrd="0" presId="urn:microsoft.com/office/officeart/2008/layout/AlternatingHexagons"/>
    <dgm:cxn modelId="{2A07045C-FEB6-44A7-B3A1-1254901B39A5}" type="presParOf" srcId="{52DBB040-59AB-4993-9D51-19827717A584}" destId="{1F04CC2A-4187-4B94-9D1C-675757A0DE3A}" srcOrd="1" destOrd="0" presId="urn:microsoft.com/office/officeart/2008/layout/AlternatingHexagons"/>
    <dgm:cxn modelId="{17D436BD-D85C-44E6-90DD-A5A2773C8FE2}" type="presParOf" srcId="{52DBB040-59AB-4993-9D51-19827717A584}" destId="{F684D73E-AFCC-4928-AEE2-49690065C853}" srcOrd="2" destOrd="0" presId="urn:microsoft.com/office/officeart/2008/layout/AlternatingHexagons"/>
    <dgm:cxn modelId="{4D6A132B-D48A-4F91-B7A9-3DE579A661FE}" type="presParOf" srcId="{F684D73E-AFCC-4928-AEE2-49690065C853}" destId="{E1DDFF5F-C3BB-4AC0-B6EF-4DB0E11E555B}" srcOrd="0" destOrd="0" presId="urn:microsoft.com/office/officeart/2008/layout/AlternatingHexagons"/>
    <dgm:cxn modelId="{6774F2D3-0BFC-4360-BAF5-65B43A4925A0}" type="presParOf" srcId="{F684D73E-AFCC-4928-AEE2-49690065C853}" destId="{C4D8D022-7450-4C3A-B900-609B9D642D90}" srcOrd="1" destOrd="0" presId="urn:microsoft.com/office/officeart/2008/layout/AlternatingHexagons"/>
    <dgm:cxn modelId="{0027AC27-9825-4375-A268-44FDB1940AEB}" type="presParOf" srcId="{F684D73E-AFCC-4928-AEE2-49690065C853}" destId="{DB330ECC-258D-40F6-BC7D-E4557B0D352C}" srcOrd="2" destOrd="0" presId="urn:microsoft.com/office/officeart/2008/layout/AlternatingHexagons"/>
    <dgm:cxn modelId="{B4506E60-44F8-4B34-8ED9-112C4A3EF090}" type="presParOf" srcId="{F684D73E-AFCC-4928-AEE2-49690065C853}" destId="{918642D2-FC23-4335-9EFA-46921DAE68FD}" srcOrd="3" destOrd="0" presId="urn:microsoft.com/office/officeart/2008/layout/AlternatingHexagons"/>
    <dgm:cxn modelId="{A19CBFFA-614C-4EC3-A735-74AA76A5644E}" type="presParOf" srcId="{F684D73E-AFCC-4928-AEE2-49690065C853}" destId="{2AE69E0A-2275-4130-8F61-4AFF78E2DFDE}" srcOrd="4" destOrd="0" presId="urn:microsoft.com/office/officeart/2008/layout/AlternatingHexagons"/>
    <dgm:cxn modelId="{D2385CA7-47EF-4071-BA74-39EECEFC2E9E}" type="presParOf" srcId="{52DBB040-59AB-4993-9D51-19827717A584}" destId="{BFEFE327-D8CE-459B-AF92-ACBDFB6F6355}" srcOrd="3" destOrd="0" presId="urn:microsoft.com/office/officeart/2008/layout/AlternatingHexagons"/>
    <dgm:cxn modelId="{92FC76B5-7E2C-499F-A295-9C8DA0A594AB}" type="presParOf" srcId="{52DBB040-59AB-4993-9D51-19827717A584}" destId="{5024FE33-95E2-471C-9D00-5855CF3F96BC}" srcOrd="4" destOrd="0" presId="urn:microsoft.com/office/officeart/2008/layout/AlternatingHexagons"/>
    <dgm:cxn modelId="{90D3BC05-A9F1-4D1C-A3E4-C4EB9DB7D38C}" type="presParOf" srcId="{5024FE33-95E2-471C-9D00-5855CF3F96BC}" destId="{E874B126-539C-441C-92B9-FB4B009CF88D}" srcOrd="0" destOrd="0" presId="urn:microsoft.com/office/officeart/2008/layout/AlternatingHexagons"/>
    <dgm:cxn modelId="{BEB63128-AD0C-46B0-90F4-441904783909}" type="presParOf" srcId="{5024FE33-95E2-471C-9D00-5855CF3F96BC}" destId="{B67A04AD-C318-48AA-BB5A-25B6302F38FB}" srcOrd="1" destOrd="0" presId="urn:microsoft.com/office/officeart/2008/layout/AlternatingHexagons"/>
    <dgm:cxn modelId="{9158B26A-705C-4132-A686-A64B252DFE2C}" type="presParOf" srcId="{5024FE33-95E2-471C-9D00-5855CF3F96BC}" destId="{CB6A36A4-B5FB-4F39-82B7-061251D06A45}" srcOrd="2" destOrd="0" presId="urn:microsoft.com/office/officeart/2008/layout/AlternatingHexagons"/>
    <dgm:cxn modelId="{C272B9BF-777D-400F-9B4E-B1C56B143133}" type="presParOf" srcId="{5024FE33-95E2-471C-9D00-5855CF3F96BC}" destId="{BE2655D4-2AA6-471D-A966-745100045101}" srcOrd="3" destOrd="0" presId="urn:microsoft.com/office/officeart/2008/layout/AlternatingHexagons"/>
    <dgm:cxn modelId="{FC56AB7C-9CCE-4BF0-885A-3888C307837B}" type="presParOf" srcId="{5024FE33-95E2-471C-9D00-5855CF3F96BC}" destId="{5372A6E0-F210-4CED-B54C-ADB8176C413D}" srcOrd="4" destOrd="0" presId="urn:microsoft.com/office/officeart/2008/layout/AlternatingHexagons"/>
    <dgm:cxn modelId="{40ADBF91-2FA6-4739-AC1A-0703F257A9ED}" type="presParOf" srcId="{52DBB040-59AB-4993-9D51-19827717A584}" destId="{77C9F538-E763-4D65-9CD7-4806E519DF19}" srcOrd="5" destOrd="0" presId="urn:microsoft.com/office/officeart/2008/layout/AlternatingHexagons"/>
    <dgm:cxn modelId="{8A0D72E8-B681-4175-8A2A-EBF4C1E32353}" type="presParOf" srcId="{52DBB040-59AB-4993-9D51-19827717A584}" destId="{FCB12296-D26A-48B5-9E65-40E8BBB29FE2}" srcOrd="6" destOrd="0" presId="urn:microsoft.com/office/officeart/2008/layout/AlternatingHexagons"/>
    <dgm:cxn modelId="{395BC985-3E3D-4817-B424-39117CAE540F}" type="presParOf" srcId="{FCB12296-D26A-48B5-9E65-40E8BBB29FE2}" destId="{33A66479-2D34-4C5D-B347-CD37873840A1}" srcOrd="0" destOrd="0" presId="urn:microsoft.com/office/officeart/2008/layout/AlternatingHexagons"/>
    <dgm:cxn modelId="{6739F93D-CDDD-4725-8F54-3041F6273ADE}" type="presParOf" srcId="{FCB12296-D26A-48B5-9E65-40E8BBB29FE2}" destId="{35A482FC-D6F7-464C-B870-0ADA1624F33B}" srcOrd="1" destOrd="0" presId="urn:microsoft.com/office/officeart/2008/layout/AlternatingHexagons"/>
    <dgm:cxn modelId="{630F5032-0DC5-43CA-8CDA-A4BA275A904A}" type="presParOf" srcId="{FCB12296-D26A-48B5-9E65-40E8BBB29FE2}" destId="{D06D87F4-EC05-43F5-A226-4EEF8A9E30BD}" srcOrd="2" destOrd="0" presId="urn:microsoft.com/office/officeart/2008/layout/AlternatingHexagons"/>
    <dgm:cxn modelId="{7973F374-2486-47F8-A540-B7BB3F82BEDB}" type="presParOf" srcId="{FCB12296-D26A-48B5-9E65-40E8BBB29FE2}" destId="{50D853CA-FFAB-410E-A50C-CB25030F12F2}" srcOrd="3" destOrd="0" presId="urn:microsoft.com/office/officeart/2008/layout/AlternatingHexagons"/>
    <dgm:cxn modelId="{6D4B8940-51E9-474D-A49B-B3341CA70E66}" type="presParOf" srcId="{FCB12296-D26A-48B5-9E65-40E8BBB29FE2}" destId="{068F35DE-A167-4D79-A610-B4849075248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F654B3-297E-4023-97BA-C1AF2DF9C213}" type="doc">
      <dgm:prSet loTypeId="urn:microsoft.com/office/officeart/2009/3/layout/CircleRelationship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F61E657-460B-4543-8F53-B36B074A173A}">
      <dgm:prSet phldrT="[テキスト]"/>
      <dgm:spPr/>
      <dgm:t>
        <a:bodyPr/>
        <a:lstStyle/>
        <a:p>
          <a:r>
            <a:rPr kumimoji="1" lang="ja-JP" altLang="en-US" dirty="0"/>
            <a:t>フルダイブ</a:t>
          </a:r>
          <a:endParaRPr kumimoji="1" lang="en-US" altLang="ja-JP" dirty="0"/>
        </a:p>
        <a:p>
          <a:r>
            <a:rPr kumimoji="1" lang="ja-JP" altLang="en-US" dirty="0"/>
            <a:t>機能</a:t>
          </a:r>
        </a:p>
      </dgm:t>
    </dgm:pt>
    <dgm:pt modelId="{078A5A5F-429D-4C17-9D1D-DA3902C7BF18}" type="parTrans" cxnId="{0653BCA7-346D-4A5C-9F3F-5614FA8EF82A}">
      <dgm:prSet/>
      <dgm:spPr/>
      <dgm:t>
        <a:bodyPr/>
        <a:lstStyle/>
        <a:p>
          <a:endParaRPr kumimoji="1" lang="ja-JP" altLang="en-US"/>
        </a:p>
      </dgm:t>
    </dgm:pt>
    <dgm:pt modelId="{50BB60F5-A979-4837-B3EF-4355FFEC1933}" type="sibTrans" cxnId="{0653BCA7-346D-4A5C-9F3F-5614FA8EF82A}">
      <dgm:prSet/>
      <dgm:spPr/>
      <dgm:t>
        <a:bodyPr/>
        <a:lstStyle/>
        <a:p>
          <a:endParaRPr kumimoji="1" lang="ja-JP" altLang="en-US"/>
        </a:p>
      </dgm:t>
    </dgm:pt>
    <dgm:pt modelId="{62447765-1E80-4D25-B73B-C99B3F159D0C}">
      <dgm:prSet phldrT="[テキスト]" custT="1"/>
      <dgm:spPr/>
      <dgm:t>
        <a:bodyPr/>
        <a:lstStyle/>
        <a:p>
          <a:r>
            <a:rPr kumimoji="1" lang="ja-JP" altLang="en-US" sz="1600" dirty="0"/>
            <a:t>五感あり</a:t>
          </a:r>
        </a:p>
      </dgm:t>
    </dgm:pt>
    <dgm:pt modelId="{F11E7B8A-6C6C-48C8-9D4A-AB4F17174FF8}" type="parTrans" cxnId="{A1C56EBB-F95D-4463-9749-240805D3A836}">
      <dgm:prSet/>
      <dgm:spPr/>
      <dgm:t>
        <a:bodyPr/>
        <a:lstStyle/>
        <a:p>
          <a:endParaRPr kumimoji="1" lang="ja-JP" altLang="en-US"/>
        </a:p>
      </dgm:t>
    </dgm:pt>
    <dgm:pt modelId="{A19AC791-82CE-4EA4-B006-AB4E1C3853B2}" type="sibTrans" cxnId="{A1C56EBB-F95D-4463-9749-240805D3A836}">
      <dgm:prSet/>
      <dgm:spPr/>
      <dgm:t>
        <a:bodyPr/>
        <a:lstStyle/>
        <a:p>
          <a:endParaRPr kumimoji="1" lang="ja-JP" altLang="en-US"/>
        </a:p>
      </dgm:t>
    </dgm:pt>
    <dgm:pt modelId="{77DE3B27-2F90-4A86-ADAD-4C5CB4B82887}">
      <dgm:prSet phldrT="[テキスト]"/>
      <dgm:spPr/>
      <dgm:t>
        <a:bodyPr/>
        <a:lstStyle/>
        <a:p>
          <a:r>
            <a:rPr kumimoji="1" lang="ja-JP" altLang="en-US" dirty="0"/>
            <a:t>認知症予防</a:t>
          </a:r>
        </a:p>
      </dgm:t>
    </dgm:pt>
    <dgm:pt modelId="{A9BFE1EA-CAEB-41E3-8CDD-6B0C5D06746C}" type="parTrans" cxnId="{9A4AF5C3-0F1F-443E-99D7-CEE05BEB6F37}">
      <dgm:prSet/>
      <dgm:spPr/>
      <dgm:t>
        <a:bodyPr/>
        <a:lstStyle/>
        <a:p>
          <a:endParaRPr kumimoji="1" lang="ja-JP" altLang="en-US"/>
        </a:p>
      </dgm:t>
    </dgm:pt>
    <dgm:pt modelId="{07431F6A-EAFA-4938-9887-410DBB2FFD5C}" type="sibTrans" cxnId="{9A4AF5C3-0F1F-443E-99D7-CEE05BEB6F37}">
      <dgm:prSet/>
      <dgm:spPr/>
      <dgm:t>
        <a:bodyPr/>
        <a:lstStyle/>
        <a:p>
          <a:endParaRPr kumimoji="1" lang="ja-JP" altLang="en-US"/>
        </a:p>
      </dgm:t>
    </dgm:pt>
    <dgm:pt modelId="{B78D217E-D2BF-4913-A546-AA408A261B80}">
      <dgm:prSet phldrT="[テキスト]"/>
      <dgm:spPr/>
      <dgm:t>
        <a:bodyPr/>
        <a:lstStyle/>
        <a:p>
          <a:r>
            <a:rPr kumimoji="1" lang="ja-JP" altLang="en-US" dirty="0"/>
            <a:t>障害者支援</a:t>
          </a:r>
        </a:p>
      </dgm:t>
    </dgm:pt>
    <dgm:pt modelId="{1A1DEEE1-D4F8-439A-9F2C-3E0D04A4B0E8}" type="parTrans" cxnId="{2E698D96-E906-4FF2-8856-128E6F37F76A}">
      <dgm:prSet/>
      <dgm:spPr/>
      <dgm:t>
        <a:bodyPr/>
        <a:lstStyle/>
        <a:p>
          <a:endParaRPr kumimoji="1" lang="ja-JP" altLang="en-US"/>
        </a:p>
      </dgm:t>
    </dgm:pt>
    <dgm:pt modelId="{8A43D06E-FED9-4925-A3DD-E61402938813}" type="sibTrans" cxnId="{2E698D96-E906-4FF2-8856-128E6F37F76A}">
      <dgm:prSet/>
      <dgm:spPr/>
      <dgm:t>
        <a:bodyPr/>
        <a:lstStyle/>
        <a:p>
          <a:endParaRPr kumimoji="1" lang="ja-JP" altLang="en-US"/>
        </a:p>
      </dgm:t>
    </dgm:pt>
    <dgm:pt modelId="{6B17F5AD-F3ED-4BDA-BA16-93BE116CF1E0}" type="pres">
      <dgm:prSet presAssocID="{77F654B3-297E-4023-97BA-C1AF2DF9C213}" presName="Name0" presStyleCnt="0">
        <dgm:presLayoutVars>
          <dgm:chMax val="1"/>
          <dgm:chPref val="1"/>
        </dgm:presLayoutVars>
      </dgm:prSet>
      <dgm:spPr/>
    </dgm:pt>
    <dgm:pt modelId="{24A34DE3-0CF6-4AB6-9487-9874CB9FF037}" type="pres">
      <dgm:prSet presAssocID="{6F61E657-460B-4543-8F53-B36B074A173A}" presName="Parent" presStyleLbl="node0" presStyleIdx="0" presStyleCnt="1" custScaleX="80439" custScaleY="80439" custLinFactNeighborX="10783" custLinFactNeighborY="6306">
        <dgm:presLayoutVars>
          <dgm:chMax val="5"/>
          <dgm:chPref val="5"/>
        </dgm:presLayoutVars>
      </dgm:prSet>
      <dgm:spPr/>
    </dgm:pt>
    <dgm:pt modelId="{DF95B85C-44E8-4D28-BC7E-815983D388B5}" type="pres">
      <dgm:prSet presAssocID="{6F61E657-460B-4543-8F53-B36B074A173A}" presName="Accent1" presStyleLbl="node1" presStyleIdx="0" presStyleCnt="15"/>
      <dgm:spPr/>
    </dgm:pt>
    <dgm:pt modelId="{B5874979-5210-4073-A124-EAEAC91F25CE}" type="pres">
      <dgm:prSet presAssocID="{6F61E657-460B-4543-8F53-B36B074A173A}" presName="Accent2" presStyleLbl="node1" presStyleIdx="1" presStyleCnt="15"/>
      <dgm:spPr/>
    </dgm:pt>
    <dgm:pt modelId="{D7C4AF9F-A97F-4C3E-B049-56A4CD90BE1C}" type="pres">
      <dgm:prSet presAssocID="{6F61E657-460B-4543-8F53-B36B074A173A}" presName="Accent3" presStyleLbl="node1" presStyleIdx="2" presStyleCnt="15"/>
      <dgm:spPr/>
    </dgm:pt>
    <dgm:pt modelId="{1232312D-78E8-47AF-B9E8-9E6CA6A17B55}" type="pres">
      <dgm:prSet presAssocID="{6F61E657-460B-4543-8F53-B36B074A173A}" presName="Accent4" presStyleLbl="node1" presStyleIdx="3" presStyleCnt="15"/>
      <dgm:spPr/>
    </dgm:pt>
    <dgm:pt modelId="{1CE1ADE5-5A5C-435E-A3BD-D2E4FFD30A15}" type="pres">
      <dgm:prSet presAssocID="{6F61E657-460B-4543-8F53-B36B074A173A}" presName="Accent5" presStyleLbl="node1" presStyleIdx="4" presStyleCnt="15"/>
      <dgm:spPr/>
    </dgm:pt>
    <dgm:pt modelId="{14C46E9D-E5C9-4B1F-B5F7-01A588607579}" type="pres">
      <dgm:prSet presAssocID="{6F61E657-460B-4543-8F53-B36B074A173A}" presName="Accent6" presStyleLbl="node1" presStyleIdx="5" presStyleCnt="15"/>
      <dgm:spPr/>
    </dgm:pt>
    <dgm:pt modelId="{2C9F21CB-2F13-4211-BD81-95BA10F2274A}" type="pres">
      <dgm:prSet presAssocID="{62447765-1E80-4D25-B73B-C99B3F159D0C}" presName="Child1" presStyleLbl="node1" presStyleIdx="6" presStyleCnt="15" custScaleX="129288" custScaleY="129288" custLinFactNeighborX="-1433" custLinFactNeighborY="4346">
        <dgm:presLayoutVars>
          <dgm:chMax val="0"/>
          <dgm:chPref val="0"/>
        </dgm:presLayoutVars>
      </dgm:prSet>
      <dgm:spPr/>
    </dgm:pt>
    <dgm:pt modelId="{52ABB9ED-22EF-493E-BC0C-37AB0CB52753}" type="pres">
      <dgm:prSet presAssocID="{62447765-1E80-4D25-B73B-C99B3F159D0C}" presName="Accent7" presStyleCnt="0"/>
      <dgm:spPr/>
    </dgm:pt>
    <dgm:pt modelId="{21D894CF-0F13-4DDF-B935-1A3D1821F471}" type="pres">
      <dgm:prSet presAssocID="{62447765-1E80-4D25-B73B-C99B3F159D0C}" presName="AccentHold1" presStyleLbl="node1" presStyleIdx="7" presStyleCnt="15"/>
      <dgm:spPr/>
    </dgm:pt>
    <dgm:pt modelId="{A6285B43-53FB-43E6-A541-C2BEB0FC3FD6}" type="pres">
      <dgm:prSet presAssocID="{62447765-1E80-4D25-B73B-C99B3F159D0C}" presName="Accent8" presStyleCnt="0"/>
      <dgm:spPr/>
    </dgm:pt>
    <dgm:pt modelId="{7D2B5E2D-F51E-4CAC-9030-BD4BA2385C95}" type="pres">
      <dgm:prSet presAssocID="{62447765-1E80-4D25-B73B-C99B3F159D0C}" presName="AccentHold2" presStyleLbl="node1" presStyleIdx="8" presStyleCnt="15"/>
      <dgm:spPr/>
    </dgm:pt>
    <dgm:pt modelId="{9372F70D-4FA9-474B-8380-6A1B237F3B83}" type="pres">
      <dgm:prSet presAssocID="{B78D217E-D2BF-4913-A546-AA408A261B80}" presName="Child2" presStyleLbl="node1" presStyleIdx="9" presStyleCnt="15">
        <dgm:presLayoutVars>
          <dgm:chMax val="0"/>
          <dgm:chPref val="0"/>
        </dgm:presLayoutVars>
      </dgm:prSet>
      <dgm:spPr/>
    </dgm:pt>
    <dgm:pt modelId="{81297D07-AE40-4B87-A147-79CFE66E2959}" type="pres">
      <dgm:prSet presAssocID="{B78D217E-D2BF-4913-A546-AA408A261B80}" presName="Accent9" presStyleCnt="0"/>
      <dgm:spPr/>
    </dgm:pt>
    <dgm:pt modelId="{E4A99595-B181-4A8C-970D-82B69298C58C}" type="pres">
      <dgm:prSet presAssocID="{B78D217E-D2BF-4913-A546-AA408A261B80}" presName="AccentHold1" presStyleLbl="node1" presStyleIdx="10" presStyleCnt="15"/>
      <dgm:spPr/>
    </dgm:pt>
    <dgm:pt modelId="{51CFDD16-1E0F-47BE-A8B5-95F9F3852C60}" type="pres">
      <dgm:prSet presAssocID="{B78D217E-D2BF-4913-A546-AA408A261B80}" presName="Accent10" presStyleCnt="0"/>
      <dgm:spPr/>
    </dgm:pt>
    <dgm:pt modelId="{154D4805-70CE-4F03-955F-A1B4B483BA9E}" type="pres">
      <dgm:prSet presAssocID="{B78D217E-D2BF-4913-A546-AA408A261B80}" presName="AccentHold2" presStyleLbl="node1" presStyleIdx="11" presStyleCnt="15"/>
      <dgm:spPr/>
    </dgm:pt>
    <dgm:pt modelId="{F1E0C070-E765-4C7A-8ADF-A8DEB4E2B8E1}" type="pres">
      <dgm:prSet presAssocID="{B78D217E-D2BF-4913-A546-AA408A261B80}" presName="Accent11" presStyleCnt="0"/>
      <dgm:spPr/>
    </dgm:pt>
    <dgm:pt modelId="{2A857B27-4BB7-44C5-A07C-7398A97D4F89}" type="pres">
      <dgm:prSet presAssocID="{B78D217E-D2BF-4913-A546-AA408A261B80}" presName="AccentHold3" presStyleLbl="node1" presStyleIdx="12" presStyleCnt="15"/>
      <dgm:spPr/>
    </dgm:pt>
    <dgm:pt modelId="{A7061E3D-79E9-4F33-A04C-56A19FCA9A5E}" type="pres">
      <dgm:prSet presAssocID="{77DE3B27-2F90-4A86-ADAD-4C5CB4B82887}" presName="Child3" presStyleLbl="node1" presStyleIdx="13" presStyleCnt="15">
        <dgm:presLayoutVars>
          <dgm:chMax val="0"/>
          <dgm:chPref val="0"/>
        </dgm:presLayoutVars>
      </dgm:prSet>
      <dgm:spPr/>
    </dgm:pt>
    <dgm:pt modelId="{124C080D-2918-4A17-81FB-2968D84271C0}" type="pres">
      <dgm:prSet presAssocID="{77DE3B27-2F90-4A86-ADAD-4C5CB4B82887}" presName="Accent12" presStyleCnt="0"/>
      <dgm:spPr/>
    </dgm:pt>
    <dgm:pt modelId="{7D9E47E9-36B8-4E4D-8A26-6783281D8426}" type="pres">
      <dgm:prSet presAssocID="{77DE3B27-2F90-4A86-ADAD-4C5CB4B82887}" presName="AccentHold1" presStyleLbl="node1" presStyleIdx="14" presStyleCnt="15"/>
      <dgm:spPr/>
    </dgm:pt>
  </dgm:ptLst>
  <dgm:cxnLst>
    <dgm:cxn modelId="{E40C613B-D9AD-48BF-B686-B5F1506ED877}" type="presOf" srcId="{77DE3B27-2F90-4A86-ADAD-4C5CB4B82887}" destId="{A7061E3D-79E9-4F33-A04C-56A19FCA9A5E}" srcOrd="0" destOrd="0" presId="urn:microsoft.com/office/officeart/2009/3/layout/CircleRelationship"/>
    <dgm:cxn modelId="{9CA22975-25DD-4863-8F72-7B93593EE980}" type="presOf" srcId="{77F654B3-297E-4023-97BA-C1AF2DF9C213}" destId="{6B17F5AD-F3ED-4BDA-BA16-93BE116CF1E0}" srcOrd="0" destOrd="0" presId="urn:microsoft.com/office/officeart/2009/3/layout/CircleRelationship"/>
    <dgm:cxn modelId="{51E85F7C-2372-4B79-8D4A-A0265F3A7431}" type="presOf" srcId="{62447765-1E80-4D25-B73B-C99B3F159D0C}" destId="{2C9F21CB-2F13-4211-BD81-95BA10F2274A}" srcOrd="0" destOrd="0" presId="urn:microsoft.com/office/officeart/2009/3/layout/CircleRelationship"/>
    <dgm:cxn modelId="{073CC580-94F1-4881-BBEA-C3D956715A9B}" type="presOf" srcId="{B78D217E-D2BF-4913-A546-AA408A261B80}" destId="{9372F70D-4FA9-474B-8380-6A1B237F3B83}" srcOrd="0" destOrd="0" presId="urn:microsoft.com/office/officeart/2009/3/layout/CircleRelationship"/>
    <dgm:cxn modelId="{2E698D96-E906-4FF2-8856-128E6F37F76A}" srcId="{6F61E657-460B-4543-8F53-B36B074A173A}" destId="{B78D217E-D2BF-4913-A546-AA408A261B80}" srcOrd="1" destOrd="0" parTransId="{1A1DEEE1-D4F8-439A-9F2C-3E0D04A4B0E8}" sibTransId="{8A43D06E-FED9-4925-A3DD-E61402938813}"/>
    <dgm:cxn modelId="{4E7B5D9F-5B3E-4D1D-9002-A31C3B105C47}" type="presOf" srcId="{6F61E657-460B-4543-8F53-B36B074A173A}" destId="{24A34DE3-0CF6-4AB6-9487-9874CB9FF037}" srcOrd="0" destOrd="0" presId="urn:microsoft.com/office/officeart/2009/3/layout/CircleRelationship"/>
    <dgm:cxn modelId="{0653BCA7-346D-4A5C-9F3F-5614FA8EF82A}" srcId="{77F654B3-297E-4023-97BA-C1AF2DF9C213}" destId="{6F61E657-460B-4543-8F53-B36B074A173A}" srcOrd="0" destOrd="0" parTransId="{078A5A5F-429D-4C17-9D1D-DA3902C7BF18}" sibTransId="{50BB60F5-A979-4837-B3EF-4355FFEC1933}"/>
    <dgm:cxn modelId="{A1C56EBB-F95D-4463-9749-240805D3A836}" srcId="{6F61E657-460B-4543-8F53-B36B074A173A}" destId="{62447765-1E80-4D25-B73B-C99B3F159D0C}" srcOrd="0" destOrd="0" parTransId="{F11E7B8A-6C6C-48C8-9D4A-AB4F17174FF8}" sibTransId="{A19AC791-82CE-4EA4-B006-AB4E1C3853B2}"/>
    <dgm:cxn modelId="{9A4AF5C3-0F1F-443E-99D7-CEE05BEB6F37}" srcId="{6F61E657-460B-4543-8F53-B36B074A173A}" destId="{77DE3B27-2F90-4A86-ADAD-4C5CB4B82887}" srcOrd="2" destOrd="0" parTransId="{A9BFE1EA-CAEB-41E3-8CDD-6B0C5D06746C}" sibTransId="{07431F6A-EAFA-4938-9887-410DBB2FFD5C}"/>
    <dgm:cxn modelId="{220916F5-4167-4AC0-AAF5-A3493C8915A8}" type="presParOf" srcId="{6B17F5AD-F3ED-4BDA-BA16-93BE116CF1E0}" destId="{24A34DE3-0CF6-4AB6-9487-9874CB9FF037}" srcOrd="0" destOrd="0" presId="urn:microsoft.com/office/officeart/2009/3/layout/CircleRelationship"/>
    <dgm:cxn modelId="{0097555B-13FF-48D8-817D-0157F83C1FFA}" type="presParOf" srcId="{6B17F5AD-F3ED-4BDA-BA16-93BE116CF1E0}" destId="{DF95B85C-44E8-4D28-BC7E-815983D388B5}" srcOrd="1" destOrd="0" presId="urn:microsoft.com/office/officeart/2009/3/layout/CircleRelationship"/>
    <dgm:cxn modelId="{B0976920-F597-49C9-8834-045B889DF9E5}" type="presParOf" srcId="{6B17F5AD-F3ED-4BDA-BA16-93BE116CF1E0}" destId="{B5874979-5210-4073-A124-EAEAC91F25CE}" srcOrd="2" destOrd="0" presId="urn:microsoft.com/office/officeart/2009/3/layout/CircleRelationship"/>
    <dgm:cxn modelId="{76A8D1D1-054A-4DAE-8D30-BE6792B302ED}" type="presParOf" srcId="{6B17F5AD-F3ED-4BDA-BA16-93BE116CF1E0}" destId="{D7C4AF9F-A97F-4C3E-B049-56A4CD90BE1C}" srcOrd="3" destOrd="0" presId="urn:microsoft.com/office/officeart/2009/3/layout/CircleRelationship"/>
    <dgm:cxn modelId="{D0A4E70C-7500-4DD8-A51D-1080A4132BAF}" type="presParOf" srcId="{6B17F5AD-F3ED-4BDA-BA16-93BE116CF1E0}" destId="{1232312D-78E8-47AF-B9E8-9E6CA6A17B55}" srcOrd="4" destOrd="0" presId="urn:microsoft.com/office/officeart/2009/3/layout/CircleRelationship"/>
    <dgm:cxn modelId="{44C9D2B0-DCB9-4D90-84F4-FD9CA35DC63E}" type="presParOf" srcId="{6B17F5AD-F3ED-4BDA-BA16-93BE116CF1E0}" destId="{1CE1ADE5-5A5C-435E-A3BD-D2E4FFD30A15}" srcOrd="5" destOrd="0" presId="urn:microsoft.com/office/officeart/2009/3/layout/CircleRelationship"/>
    <dgm:cxn modelId="{0E756EEC-F5CE-44F5-BCEA-DCE2BB0FE63F}" type="presParOf" srcId="{6B17F5AD-F3ED-4BDA-BA16-93BE116CF1E0}" destId="{14C46E9D-E5C9-4B1F-B5F7-01A588607579}" srcOrd="6" destOrd="0" presId="urn:microsoft.com/office/officeart/2009/3/layout/CircleRelationship"/>
    <dgm:cxn modelId="{99D313CF-A736-4E0B-821E-62AC57EEB79B}" type="presParOf" srcId="{6B17F5AD-F3ED-4BDA-BA16-93BE116CF1E0}" destId="{2C9F21CB-2F13-4211-BD81-95BA10F2274A}" srcOrd="7" destOrd="0" presId="urn:microsoft.com/office/officeart/2009/3/layout/CircleRelationship"/>
    <dgm:cxn modelId="{FD006E77-2DAD-4831-954D-2BB67F47D79F}" type="presParOf" srcId="{6B17F5AD-F3ED-4BDA-BA16-93BE116CF1E0}" destId="{52ABB9ED-22EF-493E-BC0C-37AB0CB52753}" srcOrd="8" destOrd="0" presId="urn:microsoft.com/office/officeart/2009/3/layout/CircleRelationship"/>
    <dgm:cxn modelId="{365D1E87-FB16-43AF-B739-F73F8A98AD7E}" type="presParOf" srcId="{52ABB9ED-22EF-493E-BC0C-37AB0CB52753}" destId="{21D894CF-0F13-4DDF-B935-1A3D1821F471}" srcOrd="0" destOrd="0" presId="urn:microsoft.com/office/officeart/2009/3/layout/CircleRelationship"/>
    <dgm:cxn modelId="{6835DCC5-9707-4643-ACD5-E67400B131C6}" type="presParOf" srcId="{6B17F5AD-F3ED-4BDA-BA16-93BE116CF1E0}" destId="{A6285B43-53FB-43E6-A541-C2BEB0FC3FD6}" srcOrd="9" destOrd="0" presId="urn:microsoft.com/office/officeart/2009/3/layout/CircleRelationship"/>
    <dgm:cxn modelId="{CB39A624-0F97-4D71-9603-37DCDA4BA4F3}" type="presParOf" srcId="{A6285B43-53FB-43E6-A541-C2BEB0FC3FD6}" destId="{7D2B5E2D-F51E-4CAC-9030-BD4BA2385C95}" srcOrd="0" destOrd="0" presId="urn:microsoft.com/office/officeart/2009/3/layout/CircleRelationship"/>
    <dgm:cxn modelId="{82342000-79F0-4400-B27D-39DE97BDAE93}" type="presParOf" srcId="{6B17F5AD-F3ED-4BDA-BA16-93BE116CF1E0}" destId="{9372F70D-4FA9-474B-8380-6A1B237F3B83}" srcOrd="10" destOrd="0" presId="urn:microsoft.com/office/officeart/2009/3/layout/CircleRelationship"/>
    <dgm:cxn modelId="{D3E2F7AB-D00B-41B3-BE16-56E6EF29D541}" type="presParOf" srcId="{6B17F5AD-F3ED-4BDA-BA16-93BE116CF1E0}" destId="{81297D07-AE40-4B87-A147-79CFE66E2959}" srcOrd="11" destOrd="0" presId="urn:microsoft.com/office/officeart/2009/3/layout/CircleRelationship"/>
    <dgm:cxn modelId="{397ED50F-7BF9-4EA8-B151-2B766901413A}" type="presParOf" srcId="{81297D07-AE40-4B87-A147-79CFE66E2959}" destId="{E4A99595-B181-4A8C-970D-82B69298C58C}" srcOrd="0" destOrd="0" presId="urn:microsoft.com/office/officeart/2009/3/layout/CircleRelationship"/>
    <dgm:cxn modelId="{D4D57DA8-1461-45C8-B120-1D6D663182DA}" type="presParOf" srcId="{6B17F5AD-F3ED-4BDA-BA16-93BE116CF1E0}" destId="{51CFDD16-1E0F-47BE-A8B5-95F9F3852C60}" srcOrd="12" destOrd="0" presId="urn:microsoft.com/office/officeart/2009/3/layout/CircleRelationship"/>
    <dgm:cxn modelId="{CEE2478B-EC29-476F-A923-7E68000977AB}" type="presParOf" srcId="{51CFDD16-1E0F-47BE-A8B5-95F9F3852C60}" destId="{154D4805-70CE-4F03-955F-A1B4B483BA9E}" srcOrd="0" destOrd="0" presId="urn:microsoft.com/office/officeart/2009/3/layout/CircleRelationship"/>
    <dgm:cxn modelId="{3DA72F77-498C-48BD-815C-5DAE1EFFB186}" type="presParOf" srcId="{6B17F5AD-F3ED-4BDA-BA16-93BE116CF1E0}" destId="{F1E0C070-E765-4C7A-8ADF-A8DEB4E2B8E1}" srcOrd="13" destOrd="0" presId="urn:microsoft.com/office/officeart/2009/3/layout/CircleRelationship"/>
    <dgm:cxn modelId="{8FE238B5-4FB2-4CD5-A597-56D30E7F7BBE}" type="presParOf" srcId="{F1E0C070-E765-4C7A-8ADF-A8DEB4E2B8E1}" destId="{2A857B27-4BB7-44C5-A07C-7398A97D4F89}" srcOrd="0" destOrd="0" presId="urn:microsoft.com/office/officeart/2009/3/layout/CircleRelationship"/>
    <dgm:cxn modelId="{FE4849BB-51B3-477E-8A23-9D8DFE5D4133}" type="presParOf" srcId="{6B17F5AD-F3ED-4BDA-BA16-93BE116CF1E0}" destId="{A7061E3D-79E9-4F33-A04C-56A19FCA9A5E}" srcOrd="14" destOrd="0" presId="urn:microsoft.com/office/officeart/2009/3/layout/CircleRelationship"/>
    <dgm:cxn modelId="{70290B10-D260-498D-B84D-7D5E6CB1983E}" type="presParOf" srcId="{6B17F5AD-F3ED-4BDA-BA16-93BE116CF1E0}" destId="{124C080D-2918-4A17-81FB-2968D84271C0}" srcOrd="15" destOrd="0" presId="urn:microsoft.com/office/officeart/2009/3/layout/CircleRelationship"/>
    <dgm:cxn modelId="{8D289797-7CD3-411C-92EA-7618D6331628}" type="presParOf" srcId="{124C080D-2918-4A17-81FB-2968D84271C0}" destId="{7D9E47E9-36B8-4E4D-8A26-6783281D8426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15D969-43CF-4D53-B804-6E821EC4D4A5}" type="doc">
      <dgm:prSet loTypeId="urn:microsoft.com/office/officeart/2008/layout/Bending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E790BF9-D9D9-4B10-A7AC-BD3CE1CE4015}">
      <dgm:prSet phldrT="[テキスト]"/>
      <dgm:spPr/>
      <dgm:t>
        <a:bodyPr/>
        <a:lstStyle/>
        <a:p>
          <a:r>
            <a:rPr lang="en-US" altLang="ja-JP" b="0" i="0" dirty="0"/>
            <a:t>2022</a:t>
          </a:r>
          <a:r>
            <a:rPr lang="ja-JP" altLang="en-US" b="0" i="0" dirty="0"/>
            <a:t>年</a:t>
          </a:r>
          <a:r>
            <a:rPr lang="en-US" altLang="ja-JP" b="0" i="0" dirty="0"/>
            <a:t>9</a:t>
          </a:r>
          <a:r>
            <a:rPr lang="ja-JP" altLang="en-US" b="0" i="0" dirty="0"/>
            <a:t>月現在の高齢者人口は</a:t>
          </a:r>
          <a:r>
            <a:rPr lang="en-US" altLang="ja-JP" b="0" i="0" dirty="0"/>
            <a:t>3,627</a:t>
          </a:r>
          <a:r>
            <a:rPr lang="ja-JP" altLang="en-US" b="0" i="0" dirty="0"/>
            <a:t>万人、高齢者人口率は</a:t>
          </a:r>
          <a:r>
            <a:rPr lang="en-US" altLang="ja-JP" b="0" i="0" dirty="0"/>
            <a:t>29.1%</a:t>
          </a:r>
          <a:r>
            <a:rPr lang="ja-JP" altLang="en-US" b="0" i="0" dirty="0"/>
            <a:t>となりました</a:t>
          </a:r>
          <a:endParaRPr kumimoji="1" lang="ja-JP" altLang="en-US" dirty="0"/>
        </a:p>
      </dgm:t>
    </dgm:pt>
    <dgm:pt modelId="{36045557-2D61-4AAC-A9EC-4459813C58B7}" type="parTrans" cxnId="{5827960B-FF21-49F5-81C6-AA97454E6341}">
      <dgm:prSet/>
      <dgm:spPr/>
      <dgm:t>
        <a:bodyPr/>
        <a:lstStyle/>
        <a:p>
          <a:endParaRPr kumimoji="1" lang="ja-JP" altLang="en-US"/>
        </a:p>
      </dgm:t>
    </dgm:pt>
    <dgm:pt modelId="{D5D9EB34-B07F-4209-B9CC-ED7AB80AA859}" type="sibTrans" cxnId="{5827960B-FF21-49F5-81C6-AA97454E6341}">
      <dgm:prSet/>
      <dgm:spPr/>
      <dgm:t>
        <a:bodyPr/>
        <a:lstStyle/>
        <a:p>
          <a:endParaRPr kumimoji="1" lang="ja-JP" altLang="en-US"/>
        </a:p>
      </dgm:t>
    </dgm:pt>
    <dgm:pt modelId="{AE376040-8167-45B3-BB3C-B40B5230166B}">
      <dgm:prSet/>
      <dgm:spPr/>
      <dgm:t>
        <a:bodyPr/>
        <a:lstStyle/>
        <a:p>
          <a:r>
            <a:rPr lang="ja-JP" altLang="en-US" b="0" i="0" dirty="0"/>
            <a:t>年齢階層別障害者数の推移</a:t>
          </a:r>
          <a:endParaRPr lang="ja-JP" altLang="en-US" dirty="0"/>
        </a:p>
      </dgm:t>
    </dgm:pt>
    <dgm:pt modelId="{5FA2B688-A895-4E57-A48E-81142B863CDB}" type="parTrans" cxnId="{77FF548C-E7DD-4215-9B8F-73AE5B1680C5}">
      <dgm:prSet/>
      <dgm:spPr/>
      <dgm:t>
        <a:bodyPr/>
        <a:lstStyle/>
        <a:p>
          <a:endParaRPr kumimoji="1" lang="ja-JP" altLang="en-US"/>
        </a:p>
      </dgm:t>
    </dgm:pt>
    <dgm:pt modelId="{68D7A795-222A-4622-9F2B-08DA38F314C0}" type="sibTrans" cxnId="{77FF548C-E7DD-4215-9B8F-73AE5B1680C5}">
      <dgm:prSet/>
      <dgm:spPr/>
      <dgm:t>
        <a:bodyPr/>
        <a:lstStyle/>
        <a:p>
          <a:endParaRPr kumimoji="1" lang="ja-JP" altLang="en-US"/>
        </a:p>
      </dgm:t>
    </dgm:pt>
    <dgm:pt modelId="{7714B540-4B76-4AB8-8A03-8303304C67A7}" type="pres">
      <dgm:prSet presAssocID="{2815D969-43CF-4D53-B804-6E821EC4D4A5}" presName="Name0" presStyleCnt="0">
        <dgm:presLayoutVars>
          <dgm:dir/>
          <dgm:resizeHandles/>
        </dgm:presLayoutVars>
      </dgm:prSet>
      <dgm:spPr/>
    </dgm:pt>
    <dgm:pt modelId="{38BAF490-F70D-40D3-AE2B-303EA883917A}" type="pres">
      <dgm:prSet presAssocID="{AE376040-8167-45B3-BB3C-B40B5230166B}" presName="composite" presStyleCnt="0"/>
      <dgm:spPr/>
    </dgm:pt>
    <dgm:pt modelId="{EFEC6DC4-F46D-4B74-8CE4-2AF26F70290E}" type="pres">
      <dgm:prSet presAssocID="{AE376040-8167-45B3-BB3C-B40B5230166B}" presName="rect1" presStyleLbl="bgImgPlace1" presStyleIdx="0" presStyleCnt="2" custScaleX="227549" custScaleY="233000" custLinFactX="54680" custLinFactNeighborX="100000" custLinFactNeighborY="-1478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33082717-CAEE-49A5-9E0D-422664B4B17F}" type="pres">
      <dgm:prSet presAssocID="{AE376040-8167-45B3-BB3C-B40B5230166B}" presName="rect2" presStyleLbl="node1" presStyleIdx="0" presStyleCnt="2" custScaleX="112189" custScaleY="72865" custLinFactX="298372" custLinFactY="21954" custLinFactNeighborX="300000" custLinFactNeighborY="100000">
        <dgm:presLayoutVars>
          <dgm:bulletEnabled val="1"/>
        </dgm:presLayoutVars>
      </dgm:prSet>
      <dgm:spPr/>
    </dgm:pt>
    <dgm:pt modelId="{CDE87D50-706A-4AC5-B721-18F9A217E7C9}" type="pres">
      <dgm:prSet presAssocID="{68D7A795-222A-4622-9F2B-08DA38F314C0}" presName="sibTrans" presStyleCnt="0"/>
      <dgm:spPr/>
    </dgm:pt>
    <dgm:pt modelId="{D2809442-BC11-447D-B879-31FA59E98225}" type="pres">
      <dgm:prSet presAssocID="{CE790BF9-D9D9-4B10-A7AC-BD3CE1CE4015}" presName="composite" presStyleCnt="0"/>
      <dgm:spPr/>
    </dgm:pt>
    <dgm:pt modelId="{DBF66851-AA9F-4EAC-B478-6B776F2DA774}" type="pres">
      <dgm:prSet presAssocID="{CE790BF9-D9D9-4B10-A7AC-BD3CE1CE4015}" presName="rect1" presStyleLbl="bgImgPlace1" presStyleIdx="1" presStyleCnt="2" custScaleX="78431" custScaleY="79940" custLinFactX="-112045" custLinFactNeighborX="-200000" custLinFactNeighborY="1404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C7DA9D1A-E7AB-440E-A380-30C1D7A2D169}" type="pres">
      <dgm:prSet presAssocID="{CE790BF9-D9D9-4B10-A7AC-BD3CE1CE4015}" presName="rect2" presStyleLbl="node1" presStyleIdx="1" presStyleCnt="2" custScaleX="179606" custScaleY="119734" custLinFactX="-170785" custLinFactNeighborX="-200000" custLinFactNeighborY="94157">
        <dgm:presLayoutVars>
          <dgm:bulletEnabled val="1"/>
        </dgm:presLayoutVars>
      </dgm:prSet>
      <dgm:spPr/>
    </dgm:pt>
  </dgm:ptLst>
  <dgm:cxnLst>
    <dgm:cxn modelId="{5827960B-FF21-49F5-81C6-AA97454E6341}" srcId="{2815D969-43CF-4D53-B804-6E821EC4D4A5}" destId="{CE790BF9-D9D9-4B10-A7AC-BD3CE1CE4015}" srcOrd="1" destOrd="0" parTransId="{36045557-2D61-4AAC-A9EC-4459813C58B7}" sibTransId="{D5D9EB34-B07F-4209-B9CC-ED7AB80AA859}"/>
    <dgm:cxn modelId="{368C672D-2153-4327-91C1-42EA3918E328}" type="presOf" srcId="{AE376040-8167-45B3-BB3C-B40B5230166B}" destId="{33082717-CAEE-49A5-9E0D-422664B4B17F}" srcOrd="0" destOrd="0" presId="urn:microsoft.com/office/officeart/2008/layout/BendingPictureBlocks"/>
    <dgm:cxn modelId="{3AFCE338-7643-47B5-BAA6-28FC7F08DB57}" type="presOf" srcId="{CE790BF9-D9D9-4B10-A7AC-BD3CE1CE4015}" destId="{C7DA9D1A-E7AB-440E-A380-30C1D7A2D169}" srcOrd="0" destOrd="0" presId="urn:microsoft.com/office/officeart/2008/layout/BendingPictureBlocks"/>
    <dgm:cxn modelId="{77FF548C-E7DD-4215-9B8F-73AE5B1680C5}" srcId="{2815D969-43CF-4D53-B804-6E821EC4D4A5}" destId="{AE376040-8167-45B3-BB3C-B40B5230166B}" srcOrd="0" destOrd="0" parTransId="{5FA2B688-A895-4E57-A48E-81142B863CDB}" sibTransId="{68D7A795-222A-4622-9F2B-08DA38F314C0}"/>
    <dgm:cxn modelId="{DE152FEE-F221-4561-A279-C21DC498BE1E}" type="presOf" srcId="{2815D969-43CF-4D53-B804-6E821EC4D4A5}" destId="{7714B540-4B76-4AB8-8A03-8303304C67A7}" srcOrd="0" destOrd="0" presId="urn:microsoft.com/office/officeart/2008/layout/BendingPictureBlocks"/>
    <dgm:cxn modelId="{B797F509-0504-4A56-A8EC-D2AB7982D89E}" type="presParOf" srcId="{7714B540-4B76-4AB8-8A03-8303304C67A7}" destId="{38BAF490-F70D-40D3-AE2B-303EA883917A}" srcOrd="0" destOrd="0" presId="urn:microsoft.com/office/officeart/2008/layout/BendingPictureBlocks"/>
    <dgm:cxn modelId="{A26D4C83-480D-4A17-A01A-DD6E682EC6F1}" type="presParOf" srcId="{38BAF490-F70D-40D3-AE2B-303EA883917A}" destId="{EFEC6DC4-F46D-4B74-8CE4-2AF26F70290E}" srcOrd="0" destOrd="0" presId="urn:microsoft.com/office/officeart/2008/layout/BendingPictureBlocks"/>
    <dgm:cxn modelId="{24E3419F-42D1-45AF-961B-8901BB469F53}" type="presParOf" srcId="{38BAF490-F70D-40D3-AE2B-303EA883917A}" destId="{33082717-CAEE-49A5-9E0D-422664B4B17F}" srcOrd="1" destOrd="0" presId="urn:microsoft.com/office/officeart/2008/layout/BendingPictureBlocks"/>
    <dgm:cxn modelId="{7D5C761F-0A71-4E59-BE04-A13BFF169D61}" type="presParOf" srcId="{7714B540-4B76-4AB8-8A03-8303304C67A7}" destId="{CDE87D50-706A-4AC5-B721-18F9A217E7C9}" srcOrd="1" destOrd="0" presId="urn:microsoft.com/office/officeart/2008/layout/BendingPictureBlocks"/>
    <dgm:cxn modelId="{DFA6227C-302F-4BAF-97A7-67D358059B0F}" type="presParOf" srcId="{7714B540-4B76-4AB8-8A03-8303304C67A7}" destId="{D2809442-BC11-447D-B879-31FA59E98225}" srcOrd="2" destOrd="0" presId="urn:microsoft.com/office/officeart/2008/layout/BendingPictureBlocks"/>
    <dgm:cxn modelId="{817321C5-6D4E-410F-A85E-3DCFC84593B4}" type="presParOf" srcId="{D2809442-BC11-447D-B879-31FA59E98225}" destId="{DBF66851-AA9F-4EAC-B478-6B776F2DA774}" srcOrd="0" destOrd="0" presId="urn:microsoft.com/office/officeart/2008/layout/BendingPictureBlocks"/>
    <dgm:cxn modelId="{0B4D4DB5-02B4-4F34-9C77-3DC82B23AED5}" type="presParOf" srcId="{D2809442-BC11-447D-B879-31FA59E98225}" destId="{C7DA9D1A-E7AB-440E-A380-30C1D7A2D169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35266-BDDC-482F-BE35-C2F5344E3483}">
      <dsp:nvSpPr>
        <dsp:cNvPr id="0" name=""/>
        <dsp:cNvSpPr/>
      </dsp:nvSpPr>
      <dsp:spPr>
        <a:xfrm>
          <a:off x="0" y="15723"/>
          <a:ext cx="5914209" cy="95589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800" kern="1200"/>
            <a:t>オンラインで遊べる</a:t>
          </a:r>
          <a:endParaRPr lang="en-US" sz="3800" kern="1200"/>
        </a:p>
      </dsp:txBody>
      <dsp:txXfrm>
        <a:off x="46663" y="62386"/>
        <a:ext cx="5820883" cy="862564"/>
      </dsp:txXfrm>
    </dsp:sp>
    <dsp:sp modelId="{09D9FC6B-11B9-4825-9D3B-5EEDE6BC4624}">
      <dsp:nvSpPr>
        <dsp:cNvPr id="0" name=""/>
        <dsp:cNvSpPr/>
      </dsp:nvSpPr>
      <dsp:spPr>
        <a:xfrm>
          <a:off x="0" y="1081053"/>
          <a:ext cx="5914209" cy="95589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248291"/>
                <a:satOff val="144"/>
                <a:lumOff val="1421"/>
                <a:alphaOff val="0"/>
                <a:shade val="74000"/>
                <a:satMod val="130000"/>
                <a:lumMod val="90000"/>
              </a:schemeClr>
              <a:schemeClr val="accent5">
                <a:hueOff val="248291"/>
                <a:satOff val="144"/>
                <a:lumOff val="1421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800" kern="1200"/>
            <a:t>多人数で出来る</a:t>
          </a:r>
          <a:endParaRPr lang="en-US" sz="3800" kern="1200"/>
        </a:p>
      </dsp:txBody>
      <dsp:txXfrm>
        <a:off x="46663" y="1127716"/>
        <a:ext cx="5820883" cy="862564"/>
      </dsp:txXfrm>
    </dsp:sp>
    <dsp:sp modelId="{2CE34282-8FF0-4ACA-8BBD-4490B232CFDA}">
      <dsp:nvSpPr>
        <dsp:cNvPr id="0" name=""/>
        <dsp:cNvSpPr/>
      </dsp:nvSpPr>
      <dsp:spPr>
        <a:xfrm>
          <a:off x="0" y="2146383"/>
          <a:ext cx="5914209" cy="95589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496582"/>
                <a:satOff val="288"/>
                <a:lumOff val="2843"/>
                <a:alphaOff val="0"/>
                <a:shade val="74000"/>
                <a:satMod val="130000"/>
                <a:lumMod val="90000"/>
              </a:schemeClr>
              <a:schemeClr val="accent5">
                <a:hueOff val="496582"/>
                <a:satOff val="288"/>
                <a:lumOff val="2843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800" kern="1200"/>
            <a:t>体力に関係ない</a:t>
          </a:r>
          <a:endParaRPr lang="en-US" sz="3800" kern="1200"/>
        </a:p>
      </dsp:txBody>
      <dsp:txXfrm>
        <a:off x="46663" y="2193046"/>
        <a:ext cx="5820883" cy="862564"/>
      </dsp:txXfrm>
    </dsp:sp>
    <dsp:sp modelId="{84EB7E95-368A-4694-818A-7AA8229B22EC}">
      <dsp:nvSpPr>
        <dsp:cNvPr id="0" name=""/>
        <dsp:cNvSpPr/>
      </dsp:nvSpPr>
      <dsp:spPr>
        <a:xfrm>
          <a:off x="0" y="3211713"/>
          <a:ext cx="5914209" cy="95589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744874"/>
                <a:satOff val="432"/>
                <a:lumOff val="4264"/>
                <a:alphaOff val="0"/>
                <a:shade val="74000"/>
                <a:satMod val="130000"/>
                <a:lumMod val="90000"/>
              </a:schemeClr>
              <a:schemeClr val="accent5">
                <a:hueOff val="744874"/>
                <a:satOff val="432"/>
                <a:lumOff val="4264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800" kern="1200"/>
            <a:t>身体能力に関係ない</a:t>
          </a:r>
          <a:endParaRPr lang="en-US" sz="3800" kern="1200"/>
        </a:p>
      </dsp:txBody>
      <dsp:txXfrm>
        <a:off x="46663" y="3258376"/>
        <a:ext cx="5820883" cy="862564"/>
      </dsp:txXfrm>
    </dsp:sp>
    <dsp:sp modelId="{B87C8B99-EDEB-4837-88BC-A6379A18B195}">
      <dsp:nvSpPr>
        <dsp:cNvPr id="0" name=""/>
        <dsp:cNvSpPr/>
      </dsp:nvSpPr>
      <dsp:spPr>
        <a:xfrm>
          <a:off x="0" y="4277043"/>
          <a:ext cx="5914209" cy="95589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993165"/>
                <a:satOff val="576"/>
                <a:lumOff val="5686"/>
                <a:alphaOff val="0"/>
                <a:shade val="74000"/>
                <a:satMod val="130000"/>
                <a:lumMod val="90000"/>
              </a:schemeClr>
              <a:schemeClr val="accent5">
                <a:hueOff val="993165"/>
                <a:satOff val="576"/>
                <a:lumOff val="568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800" kern="1200"/>
            <a:t>現実の身体は動かさない</a:t>
          </a:r>
          <a:endParaRPr lang="en-US" sz="3800" kern="1200"/>
        </a:p>
      </dsp:txBody>
      <dsp:txXfrm>
        <a:off x="46663" y="4323706"/>
        <a:ext cx="5820883" cy="862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62608-8316-43F9-BF97-C20A6AE154DE}">
      <dsp:nvSpPr>
        <dsp:cNvPr id="0" name=""/>
        <dsp:cNvSpPr/>
      </dsp:nvSpPr>
      <dsp:spPr>
        <a:xfrm rot="5400000">
          <a:off x="4464976" y="120658"/>
          <a:ext cx="1847064" cy="160694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000" kern="1200" dirty="0"/>
            <a:t>VR</a:t>
          </a:r>
          <a:endParaRPr kumimoji="1" lang="ja-JP" altLang="en-US" sz="4000" kern="1200" dirty="0"/>
        </a:p>
      </dsp:txBody>
      <dsp:txXfrm rot="-5400000">
        <a:off x="4835451" y="288433"/>
        <a:ext cx="1106114" cy="1271396"/>
      </dsp:txXfrm>
    </dsp:sp>
    <dsp:sp modelId="{3FF83D47-F135-4E3E-9977-799465B22F2B}">
      <dsp:nvSpPr>
        <dsp:cNvPr id="0" name=""/>
        <dsp:cNvSpPr/>
      </dsp:nvSpPr>
      <dsp:spPr>
        <a:xfrm>
          <a:off x="6240744" y="370012"/>
          <a:ext cx="2061323" cy="110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Virtual Reality</a:t>
          </a:r>
          <a:endParaRPr kumimoji="1" lang="ja-JP" altLang="en-US" sz="2500" kern="1200" dirty="0"/>
        </a:p>
      </dsp:txBody>
      <dsp:txXfrm>
        <a:off x="6240744" y="370012"/>
        <a:ext cx="2061323" cy="1108238"/>
      </dsp:txXfrm>
    </dsp:sp>
    <dsp:sp modelId="{4D952BB8-1553-41F2-834C-DD8C55965BAA}">
      <dsp:nvSpPr>
        <dsp:cNvPr id="0" name=""/>
        <dsp:cNvSpPr/>
      </dsp:nvSpPr>
      <dsp:spPr>
        <a:xfrm rot="5400000">
          <a:off x="2729475" y="120658"/>
          <a:ext cx="1847064" cy="160694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600" kern="1200"/>
        </a:p>
      </dsp:txBody>
      <dsp:txXfrm rot="-5400000">
        <a:off x="3099950" y="288433"/>
        <a:ext cx="1106114" cy="1271396"/>
      </dsp:txXfrm>
    </dsp:sp>
    <dsp:sp modelId="{E1DDFF5F-C3BB-4AC0-B6EF-4DB0E11E555B}">
      <dsp:nvSpPr>
        <dsp:cNvPr id="0" name=""/>
        <dsp:cNvSpPr/>
      </dsp:nvSpPr>
      <dsp:spPr>
        <a:xfrm rot="5400000">
          <a:off x="3593901" y="1688446"/>
          <a:ext cx="1847064" cy="160694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オンライン</a:t>
          </a:r>
          <a:endParaRPr kumimoji="1" lang="en-US" altLang="ja-JP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ゲーム</a:t>
          </a:r>
        </a:p>
      </dsp:txBody>
      <dsp:txXfrm rot="-5400000">
        <a:off x="3964376" y="1856221"/>
        <a:ext cx="1106114" cy="1271396"/>
      </dsp:txXfrm>
    </dsp:sp>
    <dsp:sp modelId="{C4D8D022-7450-4C3A-B900-609B9D642D90}">
      <dsp:nvSpPr>
        <dsp:cNvPr id="0" name=""/>
        <dsp:cNvSpPr/>
      </dsp:nvSpPr>
      <dsp:spPr>
        <a:xfrm>
          <a:off x="1652636" y="1937800"/>
          <a:ext cx="1994829" cy="110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/>
            <a:t>Online Game</a:t>
          </a:r>
          <a:endParaRPr kumimoji="1" lang="ja-JP" altLang="en-US" sz="2500" kern="1200" dirty="0"/>
        </a:p>
      </dsp:txBody>
      <dsp:txXfrm>
        <a:off x="1652636" y="1937800"/>
        <a:ext cx="1994829" cy="1108238"/>
      </dsp:txXfrm>
    </dsp:sp>
    <dsp:sp modelId="{2AE69E0A-2275-4130-8F61-4AFF78E2DFDE}">
      <dsp:nvSpPr>
        <dsp:cNvPr id="0" name=""/>
        <dsp:cNvSpPr/>
      </dsp:nvSpPr>
      <dsp:spPr>
        <a:xfrm rot="5400000">
          <a:off x="5329402" y="1688446"/>
          <a:ext cx="1847064" cy="160694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600" kern="1200"/>
        </a:p>
      </dsp:txBody>
      <dsp:txXfrm rot="-5400000">
        <a:off x="5699877" y="1856221"/>
        <a:ext cx="1106114" cy="1271396"/>
      </dsp:txXfrm>
    </dsp:sp>
    <dsp:sp modelId="{E874B126-539C-441C-92B9-FB4B009CF88D}">
      <dsp:nvSpPr>
        <dsp:cNvPr id="0" name=""/>
        <dsp:cNvSpPr/>
      </dsp:nvSpPr>
      <dsp:spPr>
        <a:xfrm rot="5400000">
          <a:off x="4464976" y="3256235"/>
          <a:ext cx="1847064" cy="160694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 dirty="0"/>
            <a:t>障害者</a:t>
          </a:r>
          <a:endParaRPr kumimoji="1" lang="en-US" altLang="ja-JP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 dirty="0"/>
            <a:t>支援機器</a:t>
          </a:r>
          <a:endParaRPr kumimoji="1" lang="en-US" altLang="ja-JP" sz="1800" kern="1200" dirty="0"/>
        </a:p>
      </dsp:txBody>
      <dsp:txXfrm rot="-5400000">
        <a:off x="4835451" y="3424010"/>
        <a:ext cx="1106114" cy="1271396"/>
      </dsp:txXfrm>
    </dsp:sp>
    <dsp:sp modelId="{B67A04AD-C318-48AA-BB5A-25B6302F38FB}">
      <dsp:nvSpPr>
        <dsp:cNvPr id="0" name=""/>
        <dsp:cNvSpPr/>
      </dsp:nvSpPr>
      <dsp:spPr>
        <a:xfrm>
          <a:off x="6240744" y="3505588"/>
          <a:ext cx="2061323" cy="110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2A6E0-F210-4CED-B54C-ADB8176C413D}">
      <dsp:nvSpPr>
        <dsp:cNvPr id="0" name=""/>
        <dsp:cNvSpPr/>
      </dsp:nvSpPr>
      <dsp:spPr>
        <a:xfrm rot="5400000">
          <a:off x="2729475" y="3256235"/>
          <a:ext cx="1847064" cy="160694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600" kern="1200"/>
        </a:p>
      </dsp:txBody>
      <dsp:txXfrm rot="-5400000">
        <a:off x="3099950" y="3424010"/>
        <a:ext cx="1106114" cy="1271396"/>
      </dsp:txXfrm>
    </dsp:sp>
    <dsp:sp modelId="{33A66479-2D34-4C5D-B347-CD37873840A1}">
      <dsp:nvSpPr>
        <dsp:cNvPr id="0" name=""/>
        <dsp:cNvSpPr/>
      </dsp:nvSpPr>
      <dsp:spPr>
        <a:xfrm rot="5400000">
          <a:off x="3593901" y="4824023"/>
          <a:ext cx="1847064" cy="160694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100" kern="1200" dirty="0"/>
            <a:t>ブレイン</a:t>
          </a:r>
          <a:endParaRPr kumimoji="1" lang="en-US" altLang="ja-JP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100" kern="1200" dirty="0"/>
            <a:t>マシン</a:t>
          </a:r>
          <a:endParaRPr kumimoji="1" lang="en-US" altLang="ja-JP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100" kern="1200" dirty="0"/>
            <a:t>インタフェース</a:t>
          </a:r>
        </a:p>
      </dsp:txBody>
      <dsp:txXfrm rot="-5400000">
        <a:off x="3964376" y="4991798"/>
        <a:ext cx="1106114" cy="1271396"/>
      </dsp:txXfrm>
    </dsp:sp>
    <dsp:sp modelId="{35A482FC-D6F7-464C-B870-0ADA1624F33B}">
      <dsp:nvSpPr>
        <dsp:cNvPr id="0" name=""/>
        <dsp:cNvSpPr/>
      </dsp:nvSpPr>
      <dsp:spPr>
        <a:xfrm>
          <a:off x="1652636" y="5073377"/>
          <a:ext cx="1994829" cy="110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Brain-machine Interface</a:t>
          </a:r>
          <a:endParaRPr kumimoji="1" lang="ja-JP" altLang="en-US" sz="2500" kern="1200" dirty="0"/>
        </a:p>
      </dsp:txBody>
      <dsp:txXfrm>
        <a:off x="1652636" y="5073377"/>
        <a:ext cx="1994829" cy="1108238"/>
      </dsp:txXfrm>
    </dsp:sp>
    <dsp:sp modelId="{068F35DE-A167-4D79-A610-B4849075248C}">
      <dsp:nvSpPr>
        <dsp:cNvPr id="0" name=""/>
        <dsp:cNvSpPr/>
      </dsp:nvSpPr>
      <dsp:spPr>
        <a:xfrm rot="5400000">
          <a:off x="5329402" y="4824023"/>
          <a:ext cx="1847064" cy="160694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600" kern="1200"/>
        </a:p>
      </dsp:txBody>
      <dsp:txXfrm rot="-5400000">
        <a:off x="5699877" y="4991798"/>
        <a:ext cx="1106114" cy="1271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34DE3-0CF6-4AB6-9487-9874CB9FF037}">
      <dsp:nvSpPr>
        <dsp:cNvPr id="0" name=""/>
        <dsp:cNvSpPr/>
      </dsp:nvSpPr>
      <dsp:spPr>
        <a:xfrm>
          <a:off x="2247060" y="1212620"/>
          <a:ext cx="3187314" cy="3187673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フルダイブ</a:t>
          </a:r>
          <a:endParaRPr kumimoji="1" lang="en-US" altLang="ja-JP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機能</a:t>
          </a:r>
        </a:p>
      </dsp:txBody>
      <dsp:txXfrm>
        <a:off x="2713831" y="1679444"/>
        <a:ext cx="2253772" cy="2254025"/>
      </dsp:txXfrm>
    </dsp:sp>
    <dsp:sp modelId="{DF95B85C-44E8-4D28-BC7E-815983D388B5}">
      <dsp:nvSpPr>
        <dsp:cNvPr id="0" name=""/>
        <dsp:cNvSpPr/>
      </dsp:nvSpPr>
      <dsp:spPr>
        <a:xfrm>
          <a:off x="3693462" y="394587"/>
          <a:ext cx="440537" cy="440727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874979-5210-4073-A124-EAEAC91F25CE}">
      <dsp:nvSpPr>
        <dsp:cNvPr id="0" name=""/>
        <dsp:cNvSpPr/>
      </dsp:nvSpPr>
      <dsp:spPr>
        <a:xfrm>
          <a:off x="2650639" y="4243547"/>
          <a:ext cx="319430" cy="319434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C4AF9F-A97F-4C3E-B049-56A4CD90BE1C}">
      <dsp:nvSpPr>
        <dsp:cNvPr id="0" name=""/>
        <dsp:cNvSpPr/>
      </dsp:nvSpPr>
      <dsp:spPr>
        <a:xfrm>
          <a:off x="5649871" y="2183423"/>
          <a:ext cx="319430" cy="319434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32312D-78E8-47AF-B9E8-9E6CA6A17B55}">
      <dsp:nvSpPr>
        <dsp:cNvPr id="0" name=""/>
        <dsp:cNvSpPr/>
      </dsp:nvSpPr>
      <dsp:spPr>
        <a:xfrm>
          <a:off x="4123433" y="4583352"/>
          <a:ext cx="440537" cy="440727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E1ADE5-5A5C-435E-A3BD-D2E4FFD30A15}">
      <dsp:nvSpPr>
        <dsp:cNvPr id="0" name=""/>
        <dsp:cNvSpPr/>
      </dsp:nvSpPr>
      <dsp:spPr>
        <a:xfrm>
          <a:off x="2740047" y="1020957"/>
          <a:ext cx="319430" cy="319434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4C46E9D-E5C9-4B1F-B5F7-01A588607579}">
      <dsp:nvSpPr>
        <dsp:cNvPr id="0" name=""/>
        <dsp:cNvSpPr/>
      </dsp:nvSpPr>
      <dsp:spPr>
        <a:xfrm>
          <a:off x="1734614" y="2848218"/>
          <a:ext cx="319430" cy="319434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9F21CB-2F13-4211-BD81-95BA10F2274A}">
      <dsp:nvSpPr>
        <dsp:cNvPr id="0" name=""/>
        <dsp:cNvSpPr/>
      </dsp:nvSpPr>
      <dsp:spPr>
        <a:xfrm>
          <a:off x="-42364" y="1124534"/>
          <a:ext cx="2082790" cy="2082313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五感あり</a:t>
          </a:r>
        </a:p>
      </dsp:txBody>
      <dsp:txXfrm>
        <a:off x="262654" y="1429482"/>
        <a:ext cx="1472754" cy="1472417"/>
      </dsp:txXfrm>
    </dsp:sp>
    <dsp:sp modelId="{21D894CF-0F13-4DDF-B935-1A3D1821F471}">
      <dsp:nvSpPr>
        <dsp:cNvPr id="0" name=""/>
        <dsp:cNvSpPr/>
      </dsp:nvSpPr>
      <dsp:spPr>
        <a:xfrm>
          <a:off x="3248047" y="1034846"/>
          <a:ext cx="440537" cy="440727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2B5E2D-F51E-4CAC-9030-BD4BA2385C95}">
      <dsp:nvSpPr>
        <dsp:cNvPr id="0" name=""/>
        <dsp:cNvSpPr/>
      </dsp:nvSpPr>
      <dsp:spPr>
        <a:xfrm>
          <a:off x="345539" y="3373202"/>
          <a:ext cx="796544" cy="796735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72F70D-4FA9-474B-8380-6A1B237F3B83}">
      <dsp:nvSpPr>
        <dsp:cNvPr id="0" name=""/>
        <dsp:cNvSpPr/>
      </dsp:nvSpPr>
      <dsp:spPr>
        <a:xfrm>
          <a:off x="5801865" y="532546"/>
          <a:ext cx="1610969" cy="1610600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障害者支援</a:t>
          </a:r>
        </a:p>
      </dsp:txBody>
      <dsp:txXfrm>
        <a:off x="6037786" y="768413"/>
        <a:ext cx="1139127" cy="1138866"/>
      </dsp:txXfrm>
    </dsp:sp>
    <dsp:sp modelId="{E4A99595-B181-4A8C-970D-82B69298C58C}">
      <dsp:nvSpPr>
        <dsp:cNvPr id="0" name=""/>
        <dsp:cNvSpPr/>
      </dsp:nvSpPr>
      <dsp:spPr>
        <a:xfrm>
          <a:off x="5082537" y="1644550"/>
          <a:ext cx="440537" cy="440727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4D4805-70CE-4F03-955F-A1B4B483BA9E}">
      <dsp:nvSpPr>
        <dsp:cNvPr id="0" name=""/>
        <dsp:cNvSpPr/>
      </dsp:nvSpPr>
      <dsp:spPr>
        <a:xfrm>
          <a:off x="42364" y="4321322"/>
          <a:ext cx="319430" cy="319434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857B27-4BB7-44C5-A07C-7398A97D4F89}">
      <dsp:nvSpPr>
        <dsp:cNvPr id="0" name=""/>
        <dsp:cNvSpPr/>
      </dsp:nvSpPr>
      <dsp:spPr>
        <a:xfrm>
          <a:off x="3225289" y="3866706"/>
          <a:ext cx="319430" cy="319434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061E3D-79E9-4F33-A04C-56A19FCA9A5E}">
      <dsp:nvSpPr>
        <dsp:cNvPr id="0" name=""/>
        <dsp:cNvSpPr/>
      </dsp:nvSpPr>
      <dsp:spPr>
        <a:xfrm>
          <a:off x="6559395" y="3316722"/>
          <a:ext cx="1610969" cy="1610600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認知症予防</a:t>
          </a:r>
        </a:p>
      </dsp:txBody>
      <dsp:txXfrm>
        <a:off x="6795316" y="3552589"/>
        <a:ext cx="1139127" cy="1138866"/>
      </dsp:txXfrm>
    </dsp:sp>
    <dsp:sp modelId="{7D9E47E9-36B8-4E4D-8A26-6783281D8426}">
      <dsp:nvSpPr>
        <dsp:cNvPr id="0" name=""/>
        <dsp:cNvSpPr/>
      </dsp:nvSpPr>
      <dsp:spPr>
        <a:xfrm>
          <a:off x="6105039" y="3260243"/>
          <a:ext cx="319430" cy="319434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C6DC4-F46D-4B74-8CE4-2AF26F70290E}">
      <dsp:nvSpPr>
        <dsp:cNvPr id="0" name=""/>
        <dsp:cNvSpPr/>
      </dsp:nvSpPr>
      <dsp:spPr>
        <a:xfrm>
          <a:off x="4549545" y="190581"/>
          <a:ext cx="5938911" cy="51147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82717-CAEE-49A5-9E0D-422664B4B17F}">
      <dsp:nvSpPr>
        <dsp:cNvPr id="0" name=""/>
        <dsp:cNvSpPr/>
      </dsp:nvSpPr>
      <dsp:spPr>
        <a:xfrm>
          <a:off x="9582417" y="4814599"/>
          <a:ext cx="1586911" cy="10306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b="0" i="0" kern="1200" dirty="0"/>
            <a:t>年齢階層別障害者数の推移</a:t>
          </a:r>
          <a:endParaRPr lang="ja-JP" altLang="en-US" sz="1800" kern="1200" dirty="0"/>
        </a:p>
      </dsp:txBody>
      <dsp:txXfrm>
        <a:off x="9582417" y="4814599"/>
        <a:ext cx="1586911" cy="1030674"/>
      </dsp:txXfrm>
    </dsp:sp>
    <dsp:sp modelId="{DBF66851-AA9F-4EAC-B478-6B776F2DA774}">
      <dsp:nvSpPr>
        <dsp:cNvPr id="0" name=""/>
        <dsp:cNvSpPr/>
      </dsp:nvSpPr>
      <dsp:spPr>
        <a:xfrm>
          <a:off x="582387" y="2252295"/>
          <a:ext cx="2047008" cy="175480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A9D1A-E7AB-440E-A380-30C1D7A2D169}">
      <dsp:nvSpPr>
        <dsp:cNvPr id="0" name=""/>
        <dsp:cNvSpPr/>
      </dsp:nvSpPr>
      <dsp:spPr>
        <a:xfrm>
          <a:off x="1665069" y="3838984"/>
          <a:ext cx="2540524" cy="16936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800" b="0" i="0" kern="1200" dirty="0"/>
            <a:t>2022</a:t>
          </a:r>
          <a:r>
            <a:rPr lang="ja-JP" altLang="en-US" sz="1800" b="0" i="0" kern="1200" dirty="0"/>
            <a:t>年</a:t>
          </a:r>
          <a:r>
            <a:rPr lang="en-US" altLang="ja-JP" sz="1800" b="0" i="0" kern="1200" dirty="0"/>
            <a:t>9</a:t>
          </a:r>
          <a:r>
            <a:rPr lang="ja-JP" altLang="en-US" sz="1800" b="0" i="0" kern="1200" dirty="0"/>
            <a:t>月現在の高齢者人口は</a:t>
          </a:r>
          <a:r>
            <a:rPr lang="en-US" altLang="ja-JP" sz="1800" b="0" i="0" kern="1200" dirty="0"/>
            <a:t>3,627</a:t>
          </a:r>
          <a:r>
            <a:rPr lang="ja-JP" altLang="en-US" sz="1800" b="0" i="0" kern="1200" dirty="0"/>
            <a:t>万人、高齢者人口率は</a:t>
          </a:r>
          <a:r>
            <a:rPr lang="en-US" altLang="ja-JP" sz="1800" b="0" i="0" kern="1200" dirty="0"/>
            <a:t>29.1%</a:t>
          </a:r>
          <a:r>
            <a:rPr lang="ja-JP" altLang="en-US" sz="1800" b="0" i="0" kern="1200" dirty="0"/>
            <a:t>となりました</a:t>
          </a:r>
          <a:endParaRPr kumimoji="1" lang="ja-JP" altLang="en-US" sz="1800" kern="1200" dirty="0"/>
        </a:p>
      </dsp:txBody>
      <dsp:txXfrm>
        <a:off x="1665069" y="3838984"/>
        <a:ext cx="2540524" cy="1693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63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19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212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040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218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141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721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522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18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64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76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72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0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54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34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00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96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99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6487A67-0C0F-F291-EBFD-D91E9243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kumimoji="1" lang="ja-JP" altLang="en-US" sz="5400" dirty="0">
                <a:solidFill>
                  <a:srgbClr val="FFFFFF"/>
                </a:solidFill>
              </a:rPr>
              <a:t>シーズ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F919D-CE75-B304-DB3E-599873FD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頭に装着した装置で、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「こう動きたい」と思った動作を、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オンライン空間のモデルに行わせる事で、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高齢者や身体障害者のような不自由な方でも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実際に身体を動かしているような体験が出来る</a:t>
            </a:r>
          </a:p>
        </p:txBody>
      </p:sp>
    </p:spTree>
    <p:extLst>
      <p:ext uri="{BB962C8B-B14F-4D97-AF65-F5344CB8AC3E}">
        <p14:creationId xmlns:p14="http://schemas.microsoft.com/office/powerpoint/2010/main" val="318098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D017E9D-259D-20C1-EA39-52369074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kumimoji="1" lang="ja-JP" altLang="en-US" sz="5400" dirty="0">
                <a:solidFill>
                  <a:srgbClr val="262626"/>
                </a:solidFill>
              </a:rPr>
              <a:t>ニーズ</a:t>
            </a: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コンテンツ プレースホルダー 2">
            <a:extLst>
              <a:ext uri="{FF2B5EF4-FFF2-40B4-BE49-F238E27FC236}">
                <a16:creationId xmlns:a16="http://schemas.microsoft.com/office/drawing/2014/main" id="{A07DF2C1-5BAD-DA7E-0A6E-C09FE27A5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148098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822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CECD1A4-AB71-DFC4-2463-23CBA85F5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kumimoji="1" lang="ja-JP" altLang="en-US">
                <a:solidFill>
                  <a:srgbClr val="FFFFFF"/>
                </a:solidFill>
              </a:rPr>
              <a:t>ウォンツ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6A6F3A-E141-6CC8-8EDA-D1D4E997C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360" y="469900"/>
            <a:ext cx="5953630" cy="54059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solidFill>
                  <a:schemeClr val="bg1"/>
                </a:solidFill>
              </a:rPr>
              <a:t>脳波で機器を操作するため、</a:t>
            </a:r>
            <a:endParaRPr lang="en-US" altLang="ja-JP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ja-JP" altLang="en-US" sz="3200" dirty="0">
                <a:solidFill>
                  <a:schemeClr val="bg1"/>
                </a:solidFill>
              </a:rPr>
              <a:t>認知症の予防や改善になる</a:t>
            </a:r>
          </a:p>
        </p:txBody>
      </p:sp>
    </p:spTree>
    <p:extLst>
      <p:ext uri="{BB962C8B-B14F-4D97-AF65-F5344CB8AC3E}">
        <p14:creationId xmlns:p14="http://schemas.microsoft.com/office/powerpoint/2010/main" val="118135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D22ABC-C22C-CF04-CA68-9C4D8C9C4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577" y="3851677"/>
            <a:ext cx="10293004" cy="1128186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6600" dirty="0"/>
              <a:t>特  </a:t>
            </a:r>
            <a:r>
              <a:rPr kumimoji="1" lang="ja-JP" altLang="en-US" sz="6600" dirty="0">
                <a:solidFill>
                  <a:schemeClr val="accent2"/>
                </a:solidFill>
              </a:rPr>
              <a:t>徴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EB6D50-6984-2CD5-54A2-08AD402BC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3196" y="5524500"/>
            <a:ext cx="9492904" cy="647700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pic>
        <p:nvPicPr>
          <p:cNvPr id="6" name="図 5" descr="帽子とサングラスをかけた男性&#10;&#10;中程度の精度で自動的に生成された説明">
            <a:extLst>
              <a:ext uri="{FF2B5EF4-FFF2-40B4-BE49-F238E27FC236}">
                <a16:creationId xmlns:a16="http://schemas.microsoft.com/office/drawing/2014/main" id="{F5BF6AFE-70ED-DB2E-DC1B-404EBB21C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6" r="3151" b="1"/>
          <a:stretch/>
        </p:blipFill>
        <p:spPr>
          <a:xfrm>
            <a:off x="1091577" y="1002320"/>
            <a:ext cx="3301298" cy="2544489"/>
          </a:xfrm>
          <a:custGeom>
            <a:avLst/>
            <a:gdLst/>
            <a:ahLst/>
            <a:cxnLst/>
            <a:rect l="l" t="t" r="r" b="b"/>
            <a:pathLst>
              <a:path w="3301298" h="2544489">
                <a:moveTo>
                  <a:pt x="3164955" y="0"/>
                </a:moveTo>
                <a:lnTo>
                  <a:pt x="3301259" y="2326042"/>
                </a:lnTo>
                <a:cubicBezTo>
                  <a:pt x="3302030" y="2339878"/>
                  <a:pt x="3291456" y="2351743"/>
                  <a:pt x="3277592" y="2352591"/>
                </a:cubicBezTo>
                <a:cubicBezTo>
                  <a:pt x="3275150" y="2352746"/>
                  <a:pt x="3272708" y="2352902"/>
                  <a:pt x="3270266" y="2353057"/>
                </a:cubicBezTo>
                <a:lnTo>
                  <a:pt x="3233785" y="2358519"/>
                </a:lnTo>
                <a:lnTo>
                  <a:pt x="3105374" y="2362727"/>
                </a:lnTo>
                <a:cubicBezTo>
                  <a:pt x="3064928" y="2365103"/>
                  <a:pt x="3027816" y="2367285"/>
                  <a:pt x="2987370" y="2369661"/>
                </a:cubicBezTo>
                <a:cubicBezTo>
                  <a:pt x="2945885" y="2366464"/>
                  <a:pt x="2893205" y="2387057"/>
                  <a:pt x="2835639" y="2387901"/>
                </a:cubicBezTo>
                <a:lnTo>
                  <a:pt x="2793146" y="2385758"/>
                </a:lnTo>
                <a:cubicBezTo>
                  <a:pt x="2761707" y="2387420"/>
                  <a:pt x="2730269" y="2389082"/>
                  <a:pt x="2698831" y="2390744"/>
                </a:cubicBezTo>
                <a:cubicBezTo>
                  <a:pt x="2608288" y="2396662"/>
                  <a:pt x="2607691" y="2396430"/>
                  <a:pt x="2517148" y="2402347"/>
                </a:cubicBezTo>
                <a:lnTo>
                  <a:pt x="2462393" y="2405650"/>
                </a:lnTo>
                <a:cubicBezTo>
                  <a:pt x="1687043" y="2451930"/>
                  <a:pt x="911693" y="2498209"/>
                  <a:pt x="136344" y="2544489"/>
                </a:cubicBezTo>
                <a:lnTo>
                  <a:pt x="40" y="218447"/>
                </a:lnTo>
                <a:cubicBezTo>
                  <a:pt x="-731" y="204611"/>
                  <a:pt x="9843" y="192746"/>
                  <a:pt x="23707" y="191898"/>
                </a:cubicBezTo>
                <a:cubicBezTo>
                  <a:pt x="70286" y="184415"/>
                  <a:pt x="135688" y="182531"/>
                  <a:pt x="184914" y="179087"/>
                </a:cubicBezTo>
                <a:cubicBezTo>
                  <a:pt x="229630" y="176468"/>
                  <a:pt x="214250" y="174226"/>
                  <a:pt x="258966" y="171606"/>
                </a:cubicBezTo>
                <a:lnTo>
                  <a:pt x="312393" y="165105"/>
                </a:lnTo>
                <a:cubicBezTo>
                  <a:pt x="339072" y="161852"/>
                  <a:pt x="362253" y="150215"/>
                  <a:pt x="381983" y="147625"/>
                </a:cubicBezTo>
                <a:cubicBezTo>
                  <a:pt x="415797" y="144616"/>
                  <a:pt x="488191" y="147466"/>
                  <a:pt x="515272" y="147047"/>
                </a:cubicBezTo>
                <a:cubicBezTo>
                  <a:pt x="547227" y="145099"/>
                  <a:pt x="549570" y="151519"/>
                  <a:pt x="581526" y="149572"/>
                </a:cubicBezTo>
                <a:cubicBezTo>
                  <a:pt x="636651" y="146256"/>
                  <a:pt x="396835" y="165488"/>
                  <a:pt x="838907" y="138839"/>
                </a:cubicBezTo>
                <a:cubicBezTo>
                  <a:pt x="1614256" y="92559"/>
                  <a:pt x="2389606" y="46280"/>
                  <a:pt x="3164955" y="0"/>
                </a:cubicBezTo>
                <a:close/>
              </a:path>
            </a:pathLst>
          </a:cu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83B9354-8B3D-013E-2E0B-8999FF1DA1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5" r="14808" b="-2"/>
          <a:stretch/>
        </p:blipFill>
        <p:spPr>
          <a:xfrm>
            <a:off x="7971575" y="928785"/>
            <a:ext cx="3196856" cy="2378256"/>
          </a:xfrm>
          <a:custGeom>
            <a:avLst/>
            <a:gdLst/>
            <a:ahLst/>
            <a:cxnLst/>
            <a:rect l="l" t="t" r="r" b="b"/>
            <a:pathLst>
              <a:path w="3196856" h="2378256">
                <a:moveTo>
                  <a:pt x="3156776" y="0"/>
                </a:moveTo>
                <a:lnTo>
                  <a:pt x="3196854" y="2296055"/>
                </a:lnTo>
                <a:cubicBezTo>
                  <a:pt x="3197050" y="2309554"/>
                  <a:pt x="3186150" y="2320681"/>
                  <a:pt x="3172456" y="2320954"/>
                </a:cubicBezTo>
                <a:cubicBezTo>
                  <a:pt x="2676590" y="2332414"/>
                  <a:pt x="1169592" y="2359594"/>
                  <a:pt x="41726" y="2378230"/>
                </a:cubicBezTo>
                <a:lnTo>
                  <a:pt x="40123" y="2378256"/>
                </a:lnTo>
                <a:lnTo>
                  <a:pt x="3" y="79804"/>
                </a:lnTo>
                <a:cubicBezTo>
                  <a:pt x="-154" y="68149"/>
                  <a:pt x="6140" y="58612"/>
                  <a:pt x="14108" y="58443"/>
                </a:cubicBezTo>
                <a:lnTo>
                  <a:pt x="671819" y="46962"/>
                </a:lnTo>
                <a:lnTo>
                  <a:pt x="693184" y="40647"/>
                </a:lnTo>
                <a:cubicBezTo>
                  <a:pt x="705238" y="40699"/>
                  <a:pt x="707975" y="44351"/>
                  <a:pt x="715369" y="46202"/>
                </a:cubicBezTo>
                <a:lnTo>
                  <a:pt x="1009636" y="41066"/>
                </a:lnTo>
                <a:lnTo>
                  <a:pt x="1048696" y="40384"/>
                </a:lnTo>
                <a:lnTo>
                  <a:pt x="1070402" y="33673"/>
                </a:lnTo>
                <a:cubicBezTo>
                  <a:pt x="1079267" y="38581"/>
                  <a:pt x="1085514" y="28571"/>
                  <a:pt x="1092581" y="26028"/>
                </a:cubicBezTo>
                <a:lnTo>
                  <a:pt x="1114021" y="22525"/>
                </a:lnTo>
                <a:lnTo>
                  <a:pt x="1130560" y="21751"/>
                </a:lnTo>
                <a:lnTo>
                  <a:pt x="1147971" y="25730"/>
                </a:lnTo>
                <a:cubicBezTo>
                  <a:pt x="1152819" y="26061"/>
                  <a:pt x="1154051" y="23374"/>
                  <a:pt x="1159642" y="23744"/>
                </a:cubicBezTo>
                <a:lnTo>
                  <a:pt x="1181518" y="27952"/>
                </a:lnTo>
                <a:lnTo>
                  <a:pt x="1213474" y="31622"/>
                </a:lnTo>
                <a:lnTo>
                  <a:pt x="1235501" y="35744"/>
                </a:lnTo>
                <a:lnTo>
                  <a:pt x="1239757" y="37049"/>
                </a:lnTo>
                <a:lnTo>
                  <a:pt x="1383369" y="34542"/>
                </a:lnTo>
                <a:lnTo>
                  <a:pt x="1393937" y="32815"/>
                </a:lnTo>
                <a:lnTo>
                  <a:pt x="1429705" y="33733"/>
                </a:lnTo>
                <a:lnTo>
                  <a:pt x="1434859" y="31542"/>
                </a:lnTo>
                <a:lnTo>
                  <a:pt x="1469838" y="33033"/>
                </a:lnTo>
                <a:cubicBezTo>
                  <a:pt x="1481405" y="32533"/>
                  <a:pt x="1501464" y="32653"/>
                  <a:pt x="1508092" y="30581"/>
                </a:cubicBezTo>
                <a:lnTo>
                  <a:pt x="1510867" y="25737"/>
                </a:lnTo>
                <a:lnTo>
                  <a:pt x="1519256" y="25169"/>
                </a:lnTo>
                <a:cubicBezTo>
                  <a:pt x="1519877" y="25526"/>
                  <a:pt x="1531976" y="25008"/>
                  <a:pt x="1532476" y="25030"/>
                </a:cubicBezTo>
                <a:lnTo>
                  <a:pt x="1562172" y="29545"/>
                </a:lnTo>
                <a:close/>
              </a:path>
            </a:pathLst>
          </a:custGeom>
        </p:spPr>
      </p:pic>
      <p:pic>
        <p:nvPicPr>
          <p:cNvPr id="8" name="図 7" descr="病室の男性&#10;&#10;中程度の精度で自動的に生成された説明">
            <a:extLst>
              <a:ext uri="{FF2B5EF4-FFF2-40B4-BE49-F238E27FC236}">
                <a16:creationId xmlns:a16="http://schemas.microsoft.com/office/drawing/2014/main" id="{417D13F5-EF83-ACAA-D06D-45F056DA29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" r="18533" b="2"/>
          <a:stretch/>
        </p:blipFill>
        <p:spPr>
          <a:xfrm>
            <a:off x="4749668" y="1364149"/>
            <a:ext cx="3230911" cy="2412857"/>
          </a:xfrm>
          <a:custGeom>
            <a:avLst/>
            <a:gdLst/>
            <a:ahLst/>
            <a:cxnLst/>
            <a:rect l="l" t="t" r="r" b="b"/>
            <a:pathLst>
              <a:path w="3230911" h="2412857">
                <a:moveTo>
                  <a:pt x="114555" y="0"/>
                </a:moveTo>
                <a:lnTo>
                  <a:pt x="401099" y="10221"/>
                </a:lnTo>
                <a:lnTo>
                  <a:pt x="445401" y="15022"/>
                </a:lnTo>
                <a:cubicBezTo>
                  <a:pt x="463977" y="15909"/>
                  <a:pt x="476934" y="13783"/>
                  <a:pt x="495509" y="14670"/>
                </a:cubicBezTo>
                <a:cubicBezTo>
                  <a:pt x="500368" y="15261"/>
                  <a:pt x="507167" y="21264"/>
                  <a:pt x="512770" y="21935"/>
                </a:cubicBezTo>
                <a:lnTo>
                  <a:pt x="567293" y="10234"/>
                </a:lnTo>
                <a:lnTo>
                  <a:pt x="589226" y="15545"/>
                </a:lnTo>
                <a:lnTo>
                  <a:pt x="593236" y="22702"/>
                </a:lnTo>
                <a:cubicBezTo>
                  <a:pt x="683311" y="25316"/>
                  <a:pt x="773587" y="22312"/>
                  <a:pt x="863662" y="24927"/>
                </a:cubicBezTo>
                <a:lnTo>
                  <a:pt x="918109" y="26777"/>
                </a:lnTo>
                <a:cubicBezTo>
                  <a:pt x="1689043" y="53448"/>
                  <a:pt x="2459978" y="80120"/>
                  <a:pt x="3230911" y="106791"/>
                </a:cubicBezTo>
                <a:lnTo>
                  <a:pt x="3149634" y="2385507"/>
                </a:lnTo>
                <a:cubicBezTo>
                  <a:pt x="3149111" y="2399058"/>
                  <a:pt x="3137555" y="2409639"/>
                  <a:pt x="3123767" y="2409181"/>
                </a:cubicBezTo>
                <a:cubicBezTo>
                  <a:pt x="3077018" y="2412161"/>
                  <a:pt x="3012175" y="2407943"/>
                  <a:pt x="2963183" y="2406743"/>
                </a:cubicBezTo>
                <a:cubicBezTo>
                  <a:pt x="2918726" y="2405156"/>
                  <a:pt x="2933725" y="2408764"/>
                  <a:pt x="2889268" y="2407177"/>
                </a:cubicBezTo>
                <a:lnTo>
                  <a:pt x="2835837" y="2408566"/>
                </a:lnTo>
                <a:cubicBezTo>
                  <a:pt x="2812040" y="2410087"/>
                  <a:pt x="2798962" y="2410939"/>
                  <a:pt x="2781186" y="2411407"/>
                </a:cubicBezTo>
                <a:lnTo>
                  <a:pt x="2729184" y="2411379"/>
                </a:lnTo>
                <a:cubicBezTo>
                  <a:pt x="2724326" y="2410788"/>
                  <a:pt x="2722942" y="2413418"/>
                  <a:pt x="2717339" y="2412747"/>
                </a:cubicBezTo>
                <a:lnTo>
                  <a:pt x="2663618" y="2401970"/>
                </a:lnTo>
                <a:lnTo>
                  <a:pt x="2641686" y="2396658"/>
                </a:lnTo>
                <a:lnTo>
                  <a:pt x="2568287" y="2398791"/>
                </a:lnTo>
                <a:cubicBezTo>
                  <a:pt x="2513473" y="2396919"/>
                  <a:pt x="2752381" y="2400378"/>
                  <a:pt x="2312802" y="2385427"/>
                </a:cubicBezTo>
                <a:cubicBezTo>
                  <a:pt x="1541868" y="2358756"/>
                  <a:pt x="770934" y="2332084"/>
                  <a:pt x="0" y="2305413"/>
                </a:cubicBezTo>
                <a:lnTo>
                  <a:pt x="81277" y="26697"/>
                </a:lnTo>
                <a:cubicBezTo>
                  <a:pt x="81800" y="13146"/>
                  <a:pt x="93357" y="2565"/>
                  <a:pt x="107144" y="3022"/>
                </a:cubicBezTo>
                <a:cubicBezTo>
                  <a:pt x="109573" y="3097"/>
                  <a:pt x="112002" y="3171"/>
                  <a:pt x="114430" y="324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980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7CE2B4AC-A744-55B1-B288-04420152C2DE}"/>
              </a:ext>
            </a:extLst>
          </p:cNvPr>
          <p:cNvGraphicFramePr/>
          <p:nvPr/>
        </p:nvGraphicFramePr>
        <p:xfrm>
          <a:off x="1046375" y="131976"/>
          <a:ext cx="9954705" cy="6551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499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10DC0-56B8-E6B7-DEF5-C68563D0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3680" y="426217"/>
            <a:ext cx="9662475" cy="1630837"/>
          </a:xfrm>
        </p:spPr>
        <p:txBody>
          <a:bodyPr/>
          <a:lstStyle/>
          <a:p>
            <a:r>
              <a:rPr kumimoji="1" lang="ja-JP" altLang="en-US" sz="6600" dirty="0"/>
              <a:t>差</a:t>
            </a:r>
            <a:r>
              <a:rPr kumimoji="1" lang="ja-JP" altLang="en-US" sz="6600" dirty="0">
                <a:solidFill>
                  <a:schemeClr val="accent2"/>
                </a:solidFill>
              </a:rPr>
              <a:t>別</a:t>
            </a:r>
            <a:r>
              <a:rPr kumimoji="1" lang="ja-JP" altLang="en-US" sz="6600" dirty="0"/>
              <a:t>性</a:t>
            </a:r>
          </a:p>
        </p:txBody>
      </p:sp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60A7A444-D680-A4AC-41F9-672FB2F89018}"/>
              </a:ext>
            </a:extLst>
          </p:cNvPr>
          <p:cNvGraphicFramePr/>
          <p:nvPr/>
        </p:nvGraphicFramePr>
        <p:xfrm>
          <a:off x="2503341" y="90025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139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53361-8F81-889B-86E9-FBD92B0A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37" y="505891"/>
            <a:ext cx="2967505" cy="1577975"/>
          </a:xfrm>
        </p:spPr>
        <p:txBody>
          <a:bodyPr/>
          <a:lstStyle/>
          <a:p>
            <a:r>
              <a:rPr kumimoji="1" lang="ja-JP" altLang="en-US" sz="6600" dirty="0">
                <a:solidFill>
                  <a:schemeClr val="accent2"/>
                </a:solidFill>
              </a:rPr>
              <a:t>優</a:t>
            </a:r>
            <a:r>
              <a:rPr kumimoji="1" lang="ja-JP" altLang="en-US" sz="6600" dirty="0"/>
              <a:t>位性</a:t>
            </a:r>
          </a:p>
        </p:txBody>
      </p:sp>
      <p:graphicFrame>
        <p:nvGraphicFramePr>
          <p:cNvPr id="11" name="図表 10">
            <a:extLst>
              <a:ext uri="{FF2B5EF4-FFF2-40B4-BE49-F238E27FC236}">
                <a16:creationId xmlns:a16="http://schemas.microsoft.com/office/drawing/2014/main" id="{FD86DA1E-EDE5-FD31-5F32-03DFA5A649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7128929"/>
              </p:ext>
            </p:extLst>
          </p:nvPr>
        </p:nvGraphicFramePr>
        <p:xfrm>
          <a:off x="635838" y="597408"/>
          <a:ext cx="11286086" cy="6144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639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2D82FE-8B5C-F503-3CF6-B5FA569C1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375" y="2429766"/>
            <a:ext cx="9493250" cy="385416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4000" dirty="0"/>
              <a:t>	</a:t>
            </a:r>
            <a:r>
              <a:rPr kumimoji="1" lang="ja-JP" altLang="en-US" sz="4000" dirty="0"/>
              <a:t>高齢化社会になっている今、娯楽も高齢者に向かないといけません。</a:t>
            </a:r>
            <a:endParaRPr kumimoji="1" lang="en-US" altLang="ja-JP" sz="4000" dirty="0"/>
          </a:p>
          <a:p>
            <a:pPr marL="0" indent="0">
              <a:buNone/>
            </a:pPr>
            <a:r>
              <a:rPr kumimoji="1" lang="en-US" altLang="ja-JP" sz="4000" dirty="0"/>
              <a:t>	</a:t>
            </a:r>
            <a:r>
              <a:rPr kumimoji="1" lang="ja-JP" altLang="en-US" sz="4000" dirty="0"/>
              <a:t>高齢者でも、障碍者でも、一般人でも、体が思うように動かせない方でも、もの機器を使えます。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371F8E1-3E20-BECC-9C70-F13C0252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7535" y="771645"/>
            <a:ext cx="2899539" cy="1445388"/>
          </a:xfrm>
        </p:spPr>
        <p:txBody>
          <a:bodyPr/>
          <a:lstStyle/>
          <a:p>
            <a:r>
              <a:rPr kumimoji="1" lang="ja-JP" altLang="en-US" sz="6600" dirty="0">
                <a:solidFill>
                  <a:schemeClr val="accent2"/>
                </a:solidFill>
              </a:rPr>
              <a:t>優</a:t>
            </a:r>
            <a:r>
              <a:rPr kumimoji="1" lang="ja-JP" altLang="en-US" sz="6600" dirty="0"/>
              <a:t>位性</a:t>
            </a:r>
          </a:p>
        </p:txBody>
      </p:sp>
    </p:spTree>
    <p:extLst>
      <p:ext uri="{BB962C8B-B14F-4D97-AF65-F5344CB8AC3E}">
        <p14:creationId xmlns:p14="http://schemas.microsoft.com/office/powerpoint/2010/main" val="4132142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178</Words>
  <Application>Microsoft Office PowerPoint</Application>
  <PresentationFormat>ワイド画面</PresentationFormat>
  <Paragraphs>39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1" baseType="lpstr">
      <vt:lpstr>Arial</vt:lpstr>
      <vt:lpstr>Garamond</vt:lpstr>
      <vt:lpstr>オーガニック</vt:lpstr>
      <vt:lpstr>シーズ</vt:lpstr>
      <vt:lpstr>ニーズ</vt:lpstr>
      <vt:lpstr>ウォンツ</vt:lpstr>
      <vt:lpstr>特  徴</vt:lpstr>
      <vt:lpstr>PowerPoint プレゼンテーション</vt:lpstr>
      <vt:lpstr>差別性</vt:lpstr>
      <vt:lpstr>優位性</vt:lpstr>
      <vt:lpstr>優位性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シーズ</dc:title>
  <dc:creator>津田 陽飛</dc:creator>
  <cp:lastModifiedBy>THS22 趙子勲</cp:lastModifiedBy>
  <cp:revision>2</cp:revision>
  <dcterms:created xsi:type="dcterms:W3CDTF">2022-11-16T02:17:52Z</dcterms:created>
  <dcterms:modified xsi:type="dcterms:W3CDTF">2022-11-16T03:09:22Z</dcterms:modified>
</cp:coreProperties>
</file>