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4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22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43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1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76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6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97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1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60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1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3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12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8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80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0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9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Advancement of Effective Circular Economy Practices in Smart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r>
              <a:rPr dirty="0">
                <a:solidFill>
                  <a:schemeClr val="tx1"/>
                </a:solidFill>
              </a:rPr>
              <a:t>Garimella Pavan Teja, Tia Celin Martin, Sri Harisha N. G.</a:t>
            </a:r>
          </a:p>
          <a:p>
            <a:r>
              <a:rPr dirty="0">
                <a:solidFill>
                  <a:schemeClr val="tx1"/>
                </a:solidFill>
              </a:rPr>
              <a:t>Mentor: Prof. Swarnalatha P</a:t>
            </a:r>
          </a:p>
          <a:p>
            <a:r>
              <a:rPr dirty="0">
                <a:solidFill>
                  <a:schemeClr val="tx1"/>
                </a:solidFill>
              </a:rPr>
              <a:t>VIT, Vellore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IoT-Based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dirty="0"/>
              <a:t>IoT-enabled bins with real-time waste data capture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CAD-modeled infrastructure for simulation and design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Smart city integration: waste sorting AI, route optimization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Empirical evaluation through field testing and feedback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003" y="1954519"/>
            <a:ext cx="3912585" cy="354171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Scalability to water, energy, and urban farming sectors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AI-driven policy optimization and predictive waste modeling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Promote cross-sectoral integration for urban sustainability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14E83-A758-155F-AB8E-B07413DF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34" y="1790422"/>
            <a:ext cx="3074079" cy="3074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Practical, technology-backed CE framework for smart cities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Reduces waste, improves resource efficiency, supports policy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Supports data-driven, environmentally responsible urban growth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930013"/>
            <a:ext cx="7429499" cy="2861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4128895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Urban areas generate </a:t>
            </a:r>
            <a:r>
              <a:rPr lang="en-US" sz="2000" dirty="0"/>
              <a:t>approximately </a:t>
            </a:r>
            <a:r>
              <a:rPr sz="2000" dirty="0"/>
              <a:t>1.9 billion tons of</a:t>
            </a:r>
            <a:r>
              <a:rPr lang="en-US" sz="2000" dirty="0"/>
              <a:t> </a:t>
            </a:r>
            <a:r>
              <a:rPr sz="2000" dirty="0"/>
              <a:t>waste annually; projected to quadruple in 10 years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Smart cities integrate digital tech for holistic problem-solving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Circular Economy (CE) promotes recycling, reuse, and regeneration to enhance sustainability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551BD-9C85-B76C-B534-18E2AA7C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333" y="2256861"/>
            <a:ext cx="3622028" cy="2243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dirty="0"/>
              <a:t>Explore integration of CE with smart city technologies (IoT, AI, data analytics)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Identify barriers in tech adoption, governance, and public behavior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Develop frameworks and policy guidelines for CE in urban 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Circular Economy?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48041"/>
            <a:ext cx="3617617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It is an e</a:t>
            </a:r>
            <a:r>
              <a:rPr sz="2000" dirty="0"/>
              <a:t>conomic model prioritizing minimal waste, maximum resource use</a:t>
            </a:r>
            <a:r>
              <a:rPr lang="en-US" sz="2000" dirty="0"/>
              <a:t>. It</a:t>
            </a:r>
            <a:r>
              <a:rPr sz="2000" dirty="0"/>
              <a:t> </a:t>
            </a:r>
            <a:r>
              <a:rPr lang="en-US" sz="2000" dirty="0"/>
              <a:t>s</a:t>
            </a:r>
            <a:r>
              <a:rPr sz="2000" dirty="0"/>
              <a:t>hifts from 'take-make-dispose' to reuse and regeneration</a:t>
            </a:r>
          </a:p>
          <a:p>
            <a:pPr marL="0" indent="0">
              <a:buNone/>
            </a:pPr>
            <a:r>
              <a:rPr sz="2000" dirty="0"/>
              <a:t>Principles:  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Eliminate waste and pollution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Keep materials in 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Regenerate ecosystems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B5A2A-8F6E-2EE5-4F29-1C0A9FB7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34" y="1825958"/>
            <a:ext cx="3735942" cy="2934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Circular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1966: Kenneth Boulding introduces idea of 'Spaceship Earth'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1970s-90s: Concepts like industrial ecology, cradle-to-cradle, life cycle assessment emerge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2000s: EU and China adopt CE; Ellen MacArthur Foundation increases global awareness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</a:t>
            </a:r>
            <a:r>
              <a:rPr lang="en-US" dirty="0"/>
              <a:t>ircular Economy</a:t>
            </a:r>
            <a:r>
              <a:rPr dirty="0"/>
              <a:t> &amp; Smart Cities</a:t>
            </a:r>
            <a:r>
              <a:rPr lang="en-US" dirty="0"/>
              <a:t>:</a:t>
            </a:r>
            <a:r>
              <a:rPr dirty="0"/>
              <a:t>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1" y="2249487"/>
            <a:ext cx="3627450" cy="3541714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CE complements smart cities by reducing emissions, improving efficiency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IoT, AI, blockchain enhance material tracking and reuse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Smart waste management, sharing economy, sustainable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9F39E-4908-E0AA-2EB8-1E084055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9" y="2306022"/>
            <a:ext cx="3874520" cy="2083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in 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5003966" cy="3541714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Smart Bins with IoT sensors: optimize collection routes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AI &amp; Robotics: reduce contamination in recycling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Blockchain: trace recycled materials across supply chains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Data analytics: enhance decision-making and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C5EEF-DB0C-47D9-C257-F40C41C9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35" y="2249487"/>
            <a:ext cx="2314923" cy="2658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78" y="1798768"/>
            <a:ext cx="3342314" cy="3541714"/>
          </a:xfrm>
        </p:spPr>
        <p:txBody>
          <a:bodyPr>
            <a:normAutofit fontScale="850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Amsterdam Circular Strategy: digital twins, recycled construction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Singapore Zero Waste Plan: WTE plants, NEWater recycling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Policy tools: tax incentives, penalties, regulatory frameworks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FDFBC-D2B6-A0D1-996A-A3930219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75" y="1798768"/>
            <a:ext cx="4476314" cy="3044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High initial investment and uncertain ROI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Poor urban data access, fragmented policies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Lack of public awareness and habit-driven resistance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sz="2000" dirty="0"/>
          </a:p>
          <a:p>
            <a:pPr>
              <a:buFont typeface="Courier New" panose="02070309020205020404" pitchFamily="49" charset="0"/>
              <a:buChar char="o"/>
            </a:pPr>
            <a:r>
              <a:rPr sz="2000" dirty="0"/>
              <a:t>Technical scalability and cross-sector coordination issues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00B050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418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Tw Cen MT</vt:lpstr>
      <vt:lpstr>Circuit</vt:lpstr>
      <vt:lpstr>Advancement of Effective Circular Economy Practices in Smart Cities</vt:lpstr>
      <vt:lpstr>Introduction</vt:lpstr>
      <vt:lpstr>Objectives</vt:lpstr>
      <vt:lpstr>What is a Circular Economy?</vt:lpstr>
      <vt:lpstr>History of Circular Economy</vt:lpstr>
      <vt:lpstr>Circular Economy &amp; Smart Cities: The Connection</vt:lpstr>
      <vt:lpstr>Technology in CE Implementation</vt:lpstr>
      <vt:lpstr>Policy &amp; Governance</vt:lpstr>
      <vt:lpstr>Implementation Challenges</vt:lpstr>
      <vt:lpstr>Our IoT-Based Solution</vt:lpstr>
      <vt:lpstr>Future Outlook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giri nbt</cp:lastModifiedBy>
  <cp:revision>4</cp:revision>
  <dcterms:created xsi:type="dcterms:W3CDTF">2013-01-27T09:14:16Z</dcterms:created>
  <dcterms:modified xsi:type="dcterms:W3CDTF">2025-04-17T06:42:36Z</dcterms:modified>
  <cp:category/>
</cp:coreProperties>
</file>