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68" r:id="rId5"/>
    <p:sldId id="269" r:id="rId6"/>
    <p:sldId id="271" r:id="rId7"/>
    <p:sldId id="260" r:id="rId8"/>
    <p:sldId id="273" r:id="rId9"/>
    <p:sldId id="26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767">
          <p15:clr>
            <a:srgbClr val="A4A3A4"/>
          </p15:clr>
        </p15:guide>
        <p15:guide id="5" pos="6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492" autoAdjust="0"/>
  </p:normalViewPr>
  <p:slideViewPr>
    <p:cSldViewPr>
      <p:cViewPr varScale="1">
        <p:scale>
          <a:sx n="119" d="100"/>
          <a:sy n="119" d="100"/>
        </p:scale>
        <p:origin x="352" y="184"/>
      </p:cViewPr>
      <p:guideLst>
        <p:guide orient="horz" pos="2160"/>
        <p:guide orient="horz" pos="3888"/>
        <p:guide pos="3839"/>
        <p:guide pos="767"/>
        <p:guide pos="6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Web</a:t>
            </a:r>
            <a:r>
              <a:rPr lang="zh-TW" altLang="en-US" dirty="0" smtClean="0"/>
              <a:t>技術</a:t>
            </a:r>
            <a:r>
              <a:rPr lang="zh-TW" altLang="en-US" dirty="0"/>
              <a:t>比例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Web技術比例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6A2-44B9-8B44-795A62E772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6A2-44B9-8B44-795A62E772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6A2-44B9-8B44-795A62E772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6A2-44B9-8B44-795A62E7721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工作表1!$A$2:$A$5</c:f>
              <c:strCache>
                <c:ptCount val="4"/>
                <c:pt idx="0">
                  <c:v>jquery</c:v>
                </c:pt>
                <c:pt idx="1">
                  <c:v>javascript</c:v>
                </c:pt>
                <c:pt idx="2">
                  <c:v>css</c:v>
                </c:pt>
                <c:pt idx="3">
                  <c:v>html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5.0</c:v>
                </c:pt>
                <c:pt idx="1">
                  <c:v>25.0</c:v>
                </c:pt>
                <c:pt idx="2">
                  <c:v>50.0</c:v>
                </c:pt>
                <c:pt idx="3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6A2-44B9-8B44-795A62E77216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692C1-CA29-4FDD-A810-FE3EEF4949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66741CA-063D-465B-823A-3346A4EC177C}">
      <dgm:prSet phldrT="[文字]"/>
      <dgm:spPr/>
      <dgm:t>
        <a:bodyPr/>
        <a:lstStyle/>
        <a:p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主頁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26F662D-F03F-483F-81ED-16BDB7D5A214}" type="parTrans" cxnId="{1D9FF22F-F564-40C4-AAAA-8A3EA56B142B}">
      <dgm:prSet/>
      <dgm:spPr/>
      <dgm:t>
        <a:bodyPr/>
        <a:lstStyle/>
        <a:p>
          <a:endParaRPr lang="zh-TW" altLang="en-US"/>
        </a:p>
      </dgm:t>
    </dgm:pt>
    <dgm:pt modelId="{CDDBFBEB-9204-4147-A64D-193B85E615CF}" type="sibTrans" cxnId="{1D9FF22F-F564-40C4-AAAA-8A3EA56B142B}">
      <dgm:prSet/>
      <dgm:spPr/>
      <dgm:t>
        <a:bodyPr/>
        <a:lstStyle/>
        <a:p>
          <a:endParaRPr lang="zh-TW" altLang="en-US"/>
        </a:p>
      </dgm:t>
    </dgm:pt>
    <dgm:pt modelId="{DA8302E5-2CB0-4013-BF08-F864F4C3220D}">
      <dgm:prSet phldrT="[文字]"/>
      <dgm:spPr/>
      <dgm:t>
        <a:bodyPr/>
        <a:lstStyle/>
        <a:p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運動消耗計算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10114E-7623-4146-9CE7-3CE7EABD0C62}" type="parTrans" cxnId="{5CF96C29-3D9C-48F0-9D2D-156F355D0769}">
      <dgm:prSet/>
      <dgm:spPr/>
      <dgm:t>
        <a:bodyPr/>
        <a:lstStyle/>
        <a:p>
          <a:endParaRPr lang="zh-TW" altLang="en-US"/>
        </a:p>
      </dgm:t>
    </dgm:pt>
    <dgm:pt modelId="{C73A00F9-7812-4790-AA1D-3DFA67BB2FBA}" type="sibTrans" cxnId="{5CF96C29-3D9C-48F0-9D2D-156F355D0769}">
      <dgm:prSet/>
      <dgm:spPr/>
      <dgm:t>
        <a:bodyPr/>
        <a:lstStyle/>
        <a:p>
          <a:endParaRPr lang="zh-TW" altLang="en-US"/>
        </a:p>
      </dgm:t>
    </dgm:pt>
    <dgm:pt modelId="{E1D5793E-C5FF-4B9D-9735-4C0F1479E9DB}">
      <dgm:prSet phldrT="[文字]"/>
      <dgm:spPr/>
      <dgm:t>
        <a:bodyPr/>
        <a:lstStyle/>
        <a:p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身體數值計算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4C743C-6D4A-4546-A31E-ED953467FE1E}" type="parTrans" cxnId="{B770A7CC-CF98-4E1C-B780-076D188A923D}">
      <dgm:prSet/>
      <dgm:spPr/>
      <dgm:t>
        <a:bodyPr/>
        <a:lstStyle/>
        <a:p>
          <a:endParaRPr lang="zh-TW" altLang="en-US"/>
        </a:p>
      </dgm:t>
    </dgm:pt>
    <dgm:pt modelId="{DB0BBF66-A3EA-4FFC-ADF8-1A7EDE72EDCE}" type="sibTrans" cxnId="{B770A7CC-CF98-4E1C-B780-076D188A923D}">
      <dgm:prSet/>
      <dgm:spPr/>
      <dgm:t>
        <a:bodyPr/>
        <a:lstStyle/>
        <a:p>
          <a:endParaRPr lang="zh-TW" altLang="en-US"/>
        </a:p>
      </dgm:t>
    </dgm:pt>
    <dgm:pt modelId="{3B7EE946-934B-4577-9DD3-78B1F3E6DC3C}">
      <dgm:prSet phldrT="[文字]"/>
      <dgm:spPr/>
      <dgm:t>
        <a:bodyPr/>
        <a:lstStyle/>
        <a:p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食物熱量計算</a:t>
          </a:r>
          <a:endParaRPr lang="zh-TW" altLang="en-US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717FCC4-04CC-4F75-80D7-9977CF83696E}" type="parTrans" cxnId="{1DBBAE76-C3BC-4539-9C2D-D751E6EDB805}">
      <dgm:prSet/>
      <dgm:spPr/>
      <dgm:t>
        <a:bodyPr/>
        <a:lstStyle/>
        <a:p>
          <a:endParaRPr lang="zh-TW" altLang="en-US"/>
        </a:p>
      </dgm:t>
    </dgm:pt>
    <dgm:pt modelId="{9649128A-CFA0-4101-8E97-46209ADA848C}" type="sibTrans" cxnId="{1DBBAE76-C3BC-4539-9C2D-D751E6EDB805}">
      <dgm:prSet/>
      <dgm:spPr/>
      <dgm:t>
        <a:bodyPr/>
        <a:lstStyle/>
        <a:p>
          <a:endParaRPr lang="zh-TW" altLang="en-US"/>
        </a:p>
      </dgm:t>
    </dgm:pt>
    <dgm:pt modelId="{56477403-E5A8-45A0-9EAC-B2C98C43B1CC}" type="pres">
      <dgm:prSet presAssocID="{BF9692C1-CA29-4FDD-A810-FE3EEF4949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BA93BC9-E1DA-4F07-AE3A-1D1762639D51}" type="pres">
      <dgm:prSet presAssocID="{A66741CA-063D-465B-823A-3346A4EC177C}" presName="hierRoot1" presStyleCnt="0">
        <dgm:presLayoutVars>
          <dgm:hierBranch val="init"/>
        </dgm:presLayoutVars>
      </dgm:prSet>
      <dgm:spPr/>
    </dgm:pt>
    <dgm:pt modelId="{D361C300-00AF-40E9-B786-648C8543D4B5}" type="pres">
      <dgm:prSet presAssocID="{A66741CA-063D-465B-823A-3346A4EC177C}" presName="rootComposite1" presStyleCnt="0"/>
      <dgm:spPr/>
    </dgm:pt>
    <dgm:pt modelId="{C21A41D6-FC47-4637-9E3E-4466E744DFCC}" type="pres">
      <dgm:prSet presAssocID="{A66741CA-063D-465B-823A-3346A4EC177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87F8AD-4290-401F-BE86-C115F4D6096D}" type="pres">
      <dgm:prSet presAssocID="{A66741CA-063D-465B-823A-3346A4EC177C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C9FE7F0B-C142-4C29-AAC5-DC52CB121812}" type="pres">
      <dgm:prSet presAssocID="{A66741CA-063D-465B-823A-3346A4EC177C}" presName="hierChild2" presStyleCnt="0"/>
      <dgm:spPr/>
    </dgm:pt>
    <dgm:pt modelId="{3A98D598-21E6-42B2-8862-2F812EA07E9D}" type="pres">
      <dgm:prSet presAssocID="{1210114E-7623-4146-9CE7-3CE7EABD0C62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43992D76-BDD0-47AE-BFC5-81A4B5B7C400}" type="pres">
      <dgm:prSet presAssocID="{DA8302E5-2CB0-4013-BF08-F864F4C3220D}" presName="hierRoot2" presStyleCnt="0">
        <dgm:presLayoutVars>
          <dgm:hierBranch val="init"/>
        </dgm:presLayoutVars>
      </dgm:prSet>
      <dgm:spPr/>
    </dgm:pt>
    <dgm:pt modelId="{7CE74F1B-7BF9-4F27-B93E-BAAD255ED08F}" type="pres">
      <dgm:prSet presAssocID="{DA8302E5-2CB0-4013-BF08-F864F4C3220D}" presName="rootComposite" presStyleCnt="0"/>
      <dgm:spPr/>
    </dgm:pt>
    <dgm:pt modelId="{F0FC668C-63B2-4607-AAF9-51B0BD95119C}" type="pres">
      <dgm:prSet presAssocID="{DA8302E5-2CB0-4013-BF08-F864F4C3220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8461DE-1ED4-4C0E-91A8-69ADAC8DED40}" type="pres">
      <dgm:prSet presAssocID="{DA8302E5-2CB0-4013-BF08-F864F4C3220D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EED71DBE-A9CF-4312-95A7-987994D07467}" type="pres">
      <dgm:prSet presAssocID="{DA8302E5-2CB0-4013-BF08-F864F4C3220D}" presName="hierChild4" presStyleCnt="0"/>
      <dgm:spPr/>
    </dgm:pt>
    <dgm:pt modelId="{D81CCD05-66EF-4E4F-A597-FF9C2641D30D}" type="pres">
      <dgm:prSet presAssocID="{DA8302E5-2CB0-4013-BF08-F864F4C3220D}" presName="hierChild5" presStyleCnt="0"/>
      <dgm:spPr/>
    </dgm:pt>
    <dgm:pt modelId="{49D8C18D-ADED-403A-9BFE-BF049C86546D}" type="pres">
      <dgm:prSet presAssocID="{1C4C743C-6D4A-4546-A31E-ED953467FE1E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26520C98-3E66-462A-B240-4080A89CFCF3}" type="pres">
      <dgm:prSet presAssocID="{E1D5793E-C5FF-4B9D-9735-4C0F1479E9DB}" presName="hierRoot2" presStyleCnt="0">
        <dgm:presLayoutVars>
          <dgm:hierBranch val="init"/>
        </dgm:presLayoutVars>
      </dgm:prSet>
      <dgm:spPr/>
    </dgm:pt>
    <dgm:pt modelId="{103D63B0-FC66-4B21-B18B-DF98633E6867}" type="pres">
      <dgm:prSet presAssocID="{E1D5793E-C5FF-4B9D-9735-4C0F1479E9DB}" presName="rootComposite" presStyleCnt="0"/>
      <dgm:spPr/>
    </dgm:pt>
    <dgm:pt modelId="{01B0AFE3-A053-4C00-AA90-2C0A49B6D0B0}" type="pres">
      <dgm:prSet presAssocID="{E1D5793E-C5FF-4B9D-9735-4C0F1479E9DB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41E1A6-83B2-4578-968F-FADD38FA57D3}" type="pres">
      <dgm:prSet presAssocID="{E1D5793E-C5FF-4B9D-9735-4C0F1479E9DB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3B288847-4BCE-4A41-8824-9CF8C083C7B3}" type="pres">
      <dgm:prSet presAssocID="{E1D5793E-C5FF-4B9D-9735-4C0F1479E9DB}" presName="hierChild4" presStyleCnt="0"/>
      <dgm:spPr/>
    </dgm:pt>
    <dgm:pt modelId="{34A69F2F-DD9B-4EA2-B876-B79E992B1C51}" type="pres">
      <dgm:prSet presAssocID="{E1D5793E-C5FF-4B9D-9735-4C0F1479E9DB}" presName="hierChild5" presStyleCnt="0"/>
      <dgm:spPr/>
    </dgm:pt>
    <dgm:pt modelId="{785DA170-08A9-439B-96E4-98ED43B79F00}" type="pres">
      <dgm:prSet presAssocID="{9717FCC4-04CC-4F75-80D7-9977CF83696E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EC2244A3-DAF7-47A8-95CC-1FBCC786B93C}" type="pres">
      <dgm:prSet presAssocID="{3B7EE946-934B-4577-9DD3-78B1F3E6DC3C}" presName="hierRoot2" presStyleCnt="0">
        <dgm:presLayoutVars>
          <dgm:hierBranch val="init"/>
        </dgm:presLayoutVars>
      </dgm:prSet>
      <dgm:spPr/>
    </dgm:pt>
    <dgm:pt modelId="{52CA0234-EEDD-4E15-A9BD-E46259D8A2C0}" type="pres">
      <dgm:prSet presAssocID="{3B7EE946-934B-4577-9DD3-78B1F3E6DC3C}" presName="rootComposite" presStyleCnt="0"/>
      <dgm:spPr/>
    </dgm:pt>
    <dgm:pt modelId="{9B0A99F4-933A-4391-B65F-3D914BE69929}" type="pres">
      <dgm:prSet presAssocID="{3B7EE946-934B-4577-9DD3-78B1F3E6DC3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B209D1-F702-451D-8537-1ECB07EDB89D}" type="pres">
      <dgm:prSet presAssocID="{3B7EE946-934B-4577-9DD3-78B1F3E6DC3C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2447B43C-C1B2-43AB-855D-B924B8ED3918}" type="pres">
      <dgm:prSet presAssocID="{3B7EE946-934B-4577-9DD3-78B1F3E6DC3C}" presName="hierChild4" presStyleCnt="0"/>
      <dgm:spPr/>
    </dgm:pt>
    <dgm:pt modelId="{D44CDB30-40B2-4C82-9578-90C4201BD34B}" type="pres">
      <dgm:prSet presAssocID="{3B7EE946-934B-4577-9DD3-78B1F3E6DC3C}" presName="hierChild5" presStyleCnt="0"/>
      <dgm:spPr/>
    </dgm:pt>
    <dgm:pt modelId="{9908F451-BAED-47C0-A481-0CF267A0C814}" type="pres">
      <dgm:prSet presAssocID="{A66741CA-063D-465B-823A-3346A4EC177C}" presName="hierChild3" presStyleCnt="0"/>
      <dgm:spPr/>
    </dgm:pt>
  </dgm:ptLst>
  <dgm:cxnLst>
    <dgm:cxn modelId="{101B5B7B-0EAE-46C3-9526-371ECE5D1839}" type="presOf" srcId="{DA8302E5-2CB0-4013-BF08-F864F4C3220D}" destId="{F0FC668C-63B2-4607-AAF9-51B0BD95119C}" srcOrd="0" destOrd="0" presId="urn:microsoft.com/office/officeart/2005/8/layout/orgChart1"/>
    <dgm:cxn modelId="{36119BAE-710B-4CBC-829B-462BDE36B627}" type="presOf" srcId="{E1D5793E-C5FF-4B9D-9735-4C0F1479E9DB}" destId="{0F41E1A6-83B2-4578-968F-FADD38FA57D3}" srcOrd="1" destOrd="0" presId="urn:microsoft.com/office/officeart/2005/8/layout/orgChart1"/>
    <dgm:cxn modelId="{B770A7CC-CF98-4E1C-B780-076D188A923D}" srcId="{A66741CA-063D-465B-823A-3346A4EC177C}" destId="{E1D5793E-C5FF-4B9D-9735-4C0F1479E9DB}" srcOrd="1" destOrd="0" parTransId="{1C4C743C-6D4A-4546-A31E-ED953467FE1E}" sibTransId="{DB0BBF66-A3EA-4FFC-ADF8-1A7EDE72EDCE}"/>
    <dgm:cxn modelId="{24AB83F0-85F3-4214-AF89-D4DD45FF99AF}" type="presOf" srcId="{DA8302E5-2CB0-4013-BF08-F864F4C3220D}" destId="{E08461DE-1ED4-4C0E-91A8-69ADAC8DED40}" srcOrd="1" destOrd="0" presId="urn:microsoft.com/office/officeart/2005/8/layout/orgChart1"/>
    <dgm:cxn modelId="{6E93CE27-4051-4D72-B76D-72B626C3F868}" type="presOf" srcId="{E1D5793E-C5FF-4B9D-9735-4C0F1479E9DB}" destId="{01B0AFE3-A053-4C00-AA90-2C0A49B6D0B0}" srcOrd="0" destOrd="0" presId="urn:microsoft.com/office/officeart/2005/8/layout/orgChart1"/>
    <dgm:cxn modelId="{54021BF0-4D4E-4405-A7CA-B2ADF1F23BAE}" type="presOf" srcId="{1210114E-7623-4146-9CE7-3CE7EABD0C62}" destId="{3A98D598-21E6-42B2-8862-2F812EA07E9D}" srcOrd="0" destOrd="0" presId="urn:microsoft.com/office/officeart/2005/8/layout/orgChart1"/>
    <dgm:cxn modelId="{A6B03AA3-4DD9-41CC-9EBB-7A5DBF3E9868}" type="presOf" srcId="{9717FCC4-04CC-4F75-80D7-9977CF83696E}" destId="{785DA170-08A9-439B-96E4-98ED43B79F00}" srcOrd="0" destOrd="0" presId="urn:microsoft.com/office/officeart/2005/8/layout/orgChart1"/>
    <dgm:cxn modelId="{4FA9D46A-BF85-4DDE-9B2A-5CD033BADF4A}" type="presOf" srcId="{A66741CA-063D-465B-823A-3346A4EC177C}" destId="{C21A41D6-FC47-4637-9E3E-4466E744DFCC}" srcOrd="0" destOrd="0" presId="urn:microsoft.com/office/officeart/2005/8/layout/orgChart1"/>
    <dgm:cxn modelId="{1D9FF22F-F564-40C4-AAAA-8A3EA56B142B}" srcId="{BF9692C1-CA29-4FDD-A810-FE3EEF494939}" destId="{A66741CA-063D-465B-823A-3346A4EC177C}" srcOrd="0" destOrd="0" parTransId="{C26F662D-F03F-483F-81ED-16BDB7D5A214}" sibTransId="{CDDBFBEB-9204-4147-A64D-193B85E615CF}"/>
    <dgm:cxn modelId="{1DBBAE76-C3BC-4539-9C2D-D751E6EDB805}" srcId="{A66741CA-063D-465B-823A-3346A4EC177C}" destId="{3B7EE946-934B-4577-9DD3-78B1F3E6DC3C}" srcOrd="2" destOrd="0" parTransId="{9717FCC4-04CC-4F75-80D7-9977CF83696E}" sibTransId="{9649128A-CFA0-4101-8E97-46209ADA848C}"/>
    <dgm:cxn modelId="{C530D33F-9A5C-4513-8B57-9A3D1AD0079E}" type="presOf" srcId="{BF9692C1-CA29-4FDD-A810-FE3EEF494939}" destId="{56477403-E5A8-45A0-9EAC-B2C98C43B1CC}" srcOrd="0" destOrd="0" presId="urn:microsoft.com/office/officeart/2005/8/layout/orgChart1"/>
    <dgm:cxn modelId="{5CF96C29-3D9C-48F0-9D2D-156F355D0769}" srcId="{A66741CA-063D-465B-823A-3346A4EC177C}" destId="{DA8302E5-2CB0-4013-BF08-F864F4C3220D}" srcOrd="0" destOrd="0" parTransId="{1210114E-7623-4146-9CE7-3CE7EABD0C62}" sibTransId="{C73A00F9-7812-4790-AA1D-3DFA67BB2FBA}"/>
    <dgm:cxn modelId="{A35268E7-E0FC-4DA9-91FE-CE6AF34EFE7F}" type="presOf" srcId="{3B7EE946-934B-4577-9DD3-78B1F3E6DC3C}" destId="{D7B209D1-F702-451D-8537-1ECB07EDB89D}" srcOrd="1" destOrd="0" presId="urn:microsoft.com/office/officeart/2005/8/layout/orgChart1"/>
    <dgm:cxn modelId="{1CA4F342-354E-4044-B34E-ED0E2D5F9204}" type="presOf" srcId="{1C4C743C-6D4A-4546-A31E-ED953467FE1E}" destId="{49D8C18D-ADED-403A-9BFE-BF049C86546D}" srcOrd="0" destOrd="0" presId="urn:microsoft.com/office/officeart/2005/8/layout/orgChart1"/>
    <dgm:cxn modelId="{4EF85BB9-04EC-436A-92B5-128BB80F21C5}" type="presOf" srcId="{3B7EE946-934B-4577-9DD3-78B1F3E6DC3C}" destId="{9B0A99F4-933A-4391-B65F-3D914BE69929}" srcOrd="0" destOrd="0" presId="urn:microsoft.com/office/officeart/2005/8/layout/orgChart1"/>
    <dgm:cxn modelId="{8E84A2E7-1274-4700-8DCC-82A37D48BE80}" type="presOf" srcId="{A66741CA-063D-465B-823A-3346A4EC177C}" destId="{A387F8AD-4290-401F-BE86-C115F4D6096D}" srcOrd="1" destOrd="0" presId="urn:microsoft.com/office/officeart/2005/8/layout/orgChart1"/>
    <dgm:cxn modelId="{82D4A60A-FEE6-4C85-AB8C-3928A6C0C609}" type="presParOf" srcId="{56477403-E5A8-45A0-9EAC-B2C98C43B1CC}" destId="{8BA93BC9-E1DA-4F07-AE3A-1D1762639D51}" srcOrd="0" destOrd="0" presId="urn:microsoft.com/office/officeart/2005/8/layout/orgChart1"/>
    <dgm:cxn modelId="{9DB78980-E6E3-4A2E-ACED-A8206652D63C}" type="presParOf" srcId="{8BA93BC9-E1DA-4F07-AE3A-1D1762639D51}" destId="{D361C300-00AF-40E9-B786-648C8543D4B5}" srcOrd="0" destOrd="0" presId="urn:microsoft.com/office/officeart/2005/8/layout/orgChart1"/>
    <dgm:cxn modelId="{47A7812F-1AED-4F89-A70D-3D3A53F4F8EE}" type="presParOf" srcId="{D361C300-00AF-40E9-B786-648C8543D4B5}" destId="{C21A41D6-FC47-4637-9E3E-4466E744DFCC}" srcOrd="0" destOrd="0" presId="urn:microsoft.com/office/officeart/2005/8/layout/orgChart1"/>
    <dgm:cxn modelId="{A95931D3-CAE3-436D-BF5C-1839972FA313}" type="presParOf" srcId="{D361C300-00AF-40E9-B786-648C8543D4B5}" destId="{A387F8AD-4290-401F-BE86-C115F4D6096D}" srcOrd="1" destOrd="0" presId="urn:microsoft.com/office/officeart/2005/8/layout/orgChart1"/>
    <dgm:cxn modelId="{82F9F1B5-05DD-466C-BE07-3E8A2466416E}" type="presParOf" srcId="{8BA93BC9-E1DA-4F07-AE3A-1D1762639D51}" destId="{C9FE7F0B-C142-4C29-AAC5-DC52CB121812}" srcOrd="1" destOrd="0" presId="urn:microsoft.com/office/officeart/2005/8/layout/orgChart1"/>
    <dgm:cxn modelId="{C639CA64-CA21-47C2-A7CC-740AEACFE6D7}" type="presParOf" srcId="{C9FE7F0B-C142-4C29-AAC5-DC52CB121812}" destId="{3A98D598-21E6-42B2-8862-2F812EA07E9D}" srcOrd="0" destOrd="0" presId="urn:microsoft.com/office/officeart/2005/8/layout/orgChart1"/>
    <dgm:cxn modelId="{C3D8D426-BA72-4C4F-AFF6-916A0ACA184C}" type="presParOf" srcId="{C9FE7F0B-C142-4C29-AAC5-DC52CB121812}" destId="{43992D76-BDD0-47AE-BFC5-81A4B5B7C400}" srcOrd="1" destOrd="0" presId="urn:microsoft.com/office/officeart/2005/8/layout/orgChart1"/>
    <dgm:cxn modelId="{5B2B491F-ECF9-4011-926D-6DA5690AC0AE}" type="presParOf" srcId="{43992D76-BDD0-47AE-BFC5-81A4B5B7C400}" destId="{7CE74F1B-7BF9-4F27-B93E-BAAD255ED08F}" srcOrd="0" destOrd="0" presId="urn:microsoft.com/office/officeart/2005/8/layout/orgChart1"/>
    <dgm:cxn modelId="{2A08A279-95BA-4DD7-94BB-D5F433736766}" type="presParOf" srcId="{7CE74F1B-7BF9-4F27-B93E-BAAD255ED08F}" destId="{F0FC668C-63B2-4607-AAF9-51B0BD95119C}" srcOrd="0" destOrd="0" presId="urn:microsoft.com/office/officeart/2005/8/layout/orgChart1"/>
    <dgm:cxn modelId="{8DBFF33A-D48D-42FF-B2B2-69E69E3677BB}" type="presParOf" srcId="{7CE74F1B-7BF9-4F27-B93E-BAAD255ED08F}" destId="{E08461DE-1ED4-4C0E-91A8-69ADAC8DED40}" srcOrd="1" destOrd="0" presId="urn:microsoft.com/office/officeart/2005/8/layout/orgChart1"/>
    <dgm:cxn modelId="{20214106-F6E5-4D03-84F6-8D0343820E10}" type="presParOf" srcId="{43992D76-BDD0-47AE-BFC5-81A4B5B7C400}" destId="{EED71DBE-A9CF-4312-95A7-987994D07467}" srcOrd="1" destOrd="0" presId="urn:microsoft.com/office/officeart/2005/8/layout/orgChart1"/>
    <dgm:cxn modelId="{941E425E-D92C-493F-9A67-A51BB440EF55}" type="presParOf" srcId="{43992D76-BDD0-47AE-BFC5-81A4B5B7C400}" destId="{D81CCD05-66EF-4E4F-A597-FF9C2641D30D}" srcOrd="2" destOrd="0" presId="urn:microsoft.com/office/officeart/2005/8/layout/orgChart1"/>
    <dgm:cxn modelId="{C6B6322C-F160-447B-9946-55AD5B1ED194}" type="presParOf" srcId="{C9FE7F0B-C142-4C29-AAC5-DC52CB121812}" destId="{49D8C18D-ADED-403A-9BFE-BF049C86546D}" srcOrd="2" destOrd="0" presId="urn:microsoft.com/office/officeart/2005/8/layout/orgChart1"/>
    <dgm:cxn modelId="{C81F96FB-E1D5-4F43-B055-1AD86CADB14C}" type="presParOf" srcId="{C9FE7F0B-C142-4C29-AAC5-DC52CB121812}" destId="{26520C98-3E66-462A-B240-4080A89CFCF3}" srcOrd="3" destOrd="0" presId="urn:microsoft.com/office/officeart/2005/8/layout/orgChart1"/>
    <dgm:cxn modelId="{C88FDD35-AC01-4F21-ABA1-7FEA14D6FBB7}" type="presParOf" srcId="{26520C98-3E66-462A-B240-4080A89CFCF3}" destId="{103D63B0-FC66-4B21-B18B-DF98633E6867}" srcOrd="0" destOrd="0" presId="urn:microsoft.com/office/officeart/2005/8/layout/orgChart1"/>
    <dgm:cxn modelId="{3EA26709-C29B-49A0-BBBE-9D0613EE0146}" type="presParOf" srcId="{103D63B0-FC66-4B21-B18B-DF98633E6867}" destId="{01B0AFE3-A053-4C00-AA90-2C0A49B6D0B0}" srcOrd="0" destOrd="0" presId="urn:microsoft.com/office/officeart/2005/8/layout/orgChart1"/>
    <dgm:cxn modelId="{54026D8A-074D-4777-9076-5A24E7FE0B33}" type="presParOf" srcId="{103D63B0-FC66-4B21-B18B-DF98633E6867}" destId="{0F41E1A6-83B2-4578-968F-FADD38FA57D3}" srcOrd="1" destOrd="0" presId="urn:microsoft.com/office/officeart/2005/8/layout/orgChart1"/>
    <dgm:cxn modelId="{08761D74-D175-4F53-9E9E-82FCA8F19189}" type="presParOf" srcId="{26520C98-3E66-462A-B240-4080A89CFCF3}" destId="{3B288847-4BCE-4A41-8824-9CF8C083C7B3}" srcOrd="1" destOrd="0" presId="urn:microsoft.com/office/officeart/2005/8/layout/orgChart1"/>
    <dgm:cxn modelId="{56418906-0269-44E1-A860-367852D204D5}" type="presParOf" srcId="{26520C98-3E66-462A-B240-4080A89CFCF3}" destId="{34A69F2F-DD9B-4EA2-B876-B79E992B1C51}" srcOrd="2" destOrd="0" presId="urn:microsoft.com/office/officeart/2005/8/layout/orgChart1"/>
    <dgm:cxn modelId="{8BA6CDD7-2A75-4EBD-B814-38B0DA2F5DFE}" type="presParOf" srcId="{C9FE7F0B-C142-4C29-AAC5-DC52CB121812}" destId="{785DA170-08A9-439B-96E4-98ED43B79F00}" srcOrd="4" destOrd="0" presId="urn:microsoft.com/office/officeart/2005/8/layout/orgChart1"/>
    <dgm:cxn modelId="{211ABA61-CCBA-45E5-A83B-270E1D8D694E}" type="presParOf" srcId="{C9FE7F0B-C142-4C29-AAC5-DC52CB121812}" destId="{EC2244A3-DAF7-47A8-95CC-1FBCC786B93C}" srcOrd="5" destOrd="0" presId="urn:microsoft.com/office/officeart/2005/8/layout/orgChart1"/>
    <dgm:cxn modelId="{F92787A9-BE92-440E-863A-727EF291D09A}" type="presParOf" srcId="{EC2244A3-DAF7-47A8-95CC-1FBCC786B93C}" destId="{52CA0234-EEDD-4E15-A9BD-E46259D8A2C0}" srcOrd="0" destOrd="0" presId="urn:microsoft.com/office/officeart/2005/8/layout/orgChart1"/>
    <dgm:cxn modelId="{8413ACC3-93C1-4103-95D5-DB5206F04B76}" type="presParOf" srcId="{52CA0234-EEDD-4E15-A9BD-E46259D8A2C0}" destId="{9B0A99F4-933A-4391-B65F-3D914BE69929}" srcOrd="0" destOrd="0" presId="urn:microsoft.com/office/officeart/2005/8/layout/orgChart1"/>
    <dgm:cxn modelId="{667626FE-55D6-4C34-9D1E-DAFC076AFBB9}" type="presParOf" srcId="{52CA0234-EEDD-4E15-A9BD-E46259D8A2C0}" destId="{D7B209D1-F702-451D-8537-1ECB07EDB89D}" srcOrd="1" destOrd="0" presId="urn:microsoft.com/office/officeart/2005/8/layout/orgChart1"/>
    <dgm:cxn modelId="{A57BC928-F871-417C-B932-0F965256370C}" type="presParOf" srcId="{EC2244A3-DAF7-47A8-95CC-1FBCC786B93C}" destId="{2447B43C-C1B2-43AB-855D-B924B8ED3918}" srcOrd="1" destOrd="0" presId="urn:microsoft.com/office/officeart/2005/8/layout/orgChart1"/>
    <dgm:cxn modelId="{8ACB8AD4-46F1-4475-B0C7-0E92837C9956}" type="presParOf" srcId="{EC2244A3-DAF7-47A8-95CC-1FBCC786B93C}" destId="{D44CDB30-40B2-4C82-9578-90C4201BD34B}" srcOrd="2" destOrd="0" presId="urn:microsoft.com/office/officeart/2005/8/layout/orgChart1"/>
    <dgm:cxn modelId="{73286A2B-EE33-4625-B01C-08D86EF0544B}" type="presParOf" srcId="{8BA93BC9-E1DA-4F07-AE3A-1D1762639D51}" destId="{9908F451-BAED-47C0-A481-0CF267A0C81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DA170-08A9-439B-96E4-98ED43B79F00}">
      <dsp:nvSpPr>
        <dsp:cNvPr id="0" name=""/>
        <dsp:cNvSpPr/>
      </dsp:nvSpPr>
      <dsp:spPr>
        <a:xfrm>
          <a:off x="4551750" y="2429172"/>
          <a:ext cx="3220396" cy="558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455"/>
              </a:lnTo>
              <a:lnTo>
                <a:pt x="3220396" y="279455"/>
              </a:lnTo>
              <a:lnTo>
                <a:pt x="3220396" y="5589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8C18D-ADED-403A-9BFE-BF049C86546D}">
      <dsp:nvSpPr>
        <dsp:cNvPr id="0" name=""/>
        <dsp:cNvSpPr/>
      </dsp:nvSpPr>
      <dsp:spPr>
        <a:xfrm>
          <a:off x="4506030" y="2429172"/>
          <a:ext cx="91440" cy="5589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89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8D598-21E6-42B2-8862-2F812EA07E9D}">
      <dsp:nvSpPr>
        <dsp:cNvPr id="0" name=""/>
        <dsp:cNvSpPr/>
      </dsp:nvSpPr>
      <dsp:spPr>
        <a:xfrm>
          <a:off x="1331353" y="2429172"/>
          <a:ext cx="3220396" cy="558911"/>
        </a:xfrm>
        <a:custGeom>
          <a:avLst/>
          <a:gdLst/>
          <a:ahLst/>
          <a:cxnLst/>
          <a:rect l="0" t="0" r="0" b="0"/>
          <a:pathLst>
            <a:path>
              <a:moveTo>
                <a:pt x="3220396" y="0"/>
              </a:moveTo>
              <a:lnTo>
                <a:pt x="3220396" y="279455"/>
              </a:lnTo>
              <a:lnTo>
                <a:pt x="0" y="279455"/>
              </a:lnTo>
              <a:lnTo>
                <a:pt x="0" y="5589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A41D6-FC47-4637-9E3E-4466E744DFCC}">
      <dsp:nvSpPr>
        <dsp:cNvPr id="0" name=""/>
        <dsp:cNvSpPr/>
      </dsp:nvSpPr>
      <dsp:spPr>
        <a:xfrm>
          <a:off x="3221008" y="1098429"/>
          <a:ext cx="2661484" cy="1330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主頁</a:t>
          </a:r>
          <a:endParaRPr lang="zh-TW" altLang="en-US" sz="3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21008" y="1098429"/>
        <a:ext cx="2661484" cy="1330742"/>
      </dsp:txXfrm>
    </dsp:sp>
    <dsp:sp modelId="{F0FC668C-63B2-4607-AAF9-51B0BD95119C}">
      <dsp:nvSpPr>
        <dsp:cNvPr id="0" name=""/>
        <dsp:cNvSpPr/>
      </dsp:nvSpPr>
      <dsp:spPr>
        <a:xfrm>
          <a:off x="611" y="2988083"/>
          <a:ext cx="2661484" cy="1330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運動消耗計算</a:t>
          </a:r>
          <a:endParaRPr lang="zh-TW" altLang="en-US" sz="3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11" y="2988083"/>
        <a:ext cx="2661484" cy="1330742"/>
      </dsp:txXfrm>
    </dsp:sp>
    <dsp:sp modelId="{01B0AFE3-A053-4C00-AA90-2C0A49B6D0B0}">
      <dsp:nvSpPr>
        <dsp:cNvPr id="0" name=""/>
        <dsp:cNvSpPr/>
      </dsp:nvSpPr>
      <dsp:spPr>
        <a:xfrm>
          <a:off x="3221008" y="2988083"/>
          <a:ext cx="2661484" cy="1330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身體數值計算</a:t>
          </a:r>
          <a:endParaRPr lang="zh-TW" altLang="en-US" sz="3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21008" y="2988083"/>
        <a:ext cx="2661484" cy="1330742"/>
      </dsp:txXfrm>
    </dsp:sp>
    <dsp:sp modelId="{9B0A99F4-933A-4391-B65F-3D914BE69929}">
      <dsp:nvSpPr>
        <dsp:cNvPr id="0" name=""/>
        <dsp:cNvSpPr/>
      </dsp:nvSpPr>
      <dsp:spPr>
        <a:xfrm>
          <a:off x="6441404" y="2988083"/>
          <a:ext cx="2661484" cy="1330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食物熱量計算</a:t>
          </a:r>
          <a:endParaRPr lang="zh-TW" altLang="en-US" sz="3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41404" y="2988083"/>
        <a:ext cx="2661484" cy="1330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705E03B7-B591-4A2A-B695-014C5A39F13E}" type="datetimeFigureOut">
              <a:rPr lang="en-US" altLang="zh-TW"/>
              <a:t>6/16/17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A8E322BB-75AD-4A1E-9661-2724167329F0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67DFBD7B-E4FB-4AA8-9540-FD148073ACB3}" type="datetimeFigureOut">
              <a:t>6/16/17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B045B7DE-1198-4F2F-B574-CA8CAE34164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1</a:t>
            </a:fld>
            <a:endParaRPr lang="uk-UA" altLang="zh-TW"/>
          </a:p>
        </p:txBody>
      </p:sp>
    </p:spTree>
    <p:extLst>
      <p:ext uri="{BB962C8B-B14F-4D97-AF65-F5344CB8AC3E}">
        <p14:creationId xmlns:p14="http://schemas.microsoft.com/office/powerpoint/2010/main" val="18945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uk-UA" smtClean="0"/>
              <a:t>8</a:t>
            </a:fld>
            <a:endParaRPr lang="uk-UA" altLang="zh-TW"/>
          </a:p>
        </p:txBody>
      </p:sp>
    </p:spTree>
    <p:extLst>
      <p:ext uri="{BB962C8B-B14F-4D97-AF65-F5344CB8AC3E}">
        <p14:creationId xmlns:p14="http://schemas.microsoft.com/office/powerpoint/2010/main" val="129071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 latinLnBrk="0">
              <a:lnSpc>
                <a:spcPct val="80000"/>
              </a:lnSpc>
              <a:defRPr lang="zh-TW"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2"/>
          <p:cNvSpPr>
            <a:spLocks noGrp="1"/>
          </p:cNvSpPr>
          <p:nvPr>
            <p:ph type="body" orient="vert" idx="1"/>
          </p:nvPr>
        </p:nvSpPr>
        <p:spPr>
          <a:xfrm>
            <a:off x="1218883" y="1600200"/>
            <a:ext cx="9751060" cy="45720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grpSp>
        <p:nvGrpSpPr>
          <p:cNvPr id="15" name="下方圖形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手繪多邊形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7" name="矩形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圓角矩形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grpSp>
        <p:nvGrpSpPr>
          <p:cNvPr id="19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手繪多邊形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21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 latinLnBrk="0">
              <a:defRPr lang="zh-TW" sz="6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TW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TW" sz="2800" b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TW" sz="2800" b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手繪多邊形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 latinLnBrk="0">
              <a:buNone/>
              <a:defRPr lang="zh-TW" sz="2700"/>
            </a:lvl1pPr>
            <a:lvl2pPr marL="609493" indent="0" latinLnBrk="0">
              <a:buNone/>
              <a:defRPr lang="zh-TW" sz="3700"/>
            </a:lvl2pPr>
            <a:lvl3pPr marL="1218987" indent="0" latinLnBrk="0">
              <a:buNone/>
              <a:defRPr lang="zh-TW" sz="3200"/>
            </a:lvl3pPr>
            <a:lvl4pPr marL="1828480" indent="0" latinLnBrk="0">
              <a:buNone/>
              <a:defRPr lang="zh-TW" sz="2700"/>
            </a:lvl4pPr>
            <a:lvl5pPr marL="2437973" indent="0" latinLnBrk="0">
              <a:buNone/>
              <a:defRPr lang="zh-TW" sz="2700"/>
            </a:lvl5pPr>
            <a:lvl6pPr marL="3047467" indent="0" latinLnBrk="0">
              <a:buNone/>
              <a:defRPr lang="zh-TW" sz="2700"/>
            </a:lvl6pPr>
            <a:lvl7pPr marL="3656960" indent="0" latinLnBrk="0">
              <a:buNone/>
              <a:defRPr lang="zh-TW" sz="2700"/>
            </a:lvl7pPr>
            <a:lvl8pPr marL="4266453" indent="0" latinLnBrk="0">
              <a:buNone/>
              <a:defRPr lang="zh-TW" sz="2700"/>
            </a:lvl8pPr>
            <a:lvl9pPr marL="4875947" indent="0" latinLnBrk="0">
              <a:buNone/>
              <a:defRPr lang="zh-TW" sz="27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手繪多邊形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方塊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mtClean="0"/>
              <a:t>16 June 2017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C99D79-8A4B-4031-B1E0-AF26F8EDF2B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1218987" rtl="0" eaLnBrk="1" latinLnBrk="0" hangingPunct="1">
        <a:spcBef>
          <a:spcPct val="0"/>
        </a:spcBef>
        <a:buNone/>
        <a:defRPr lang="zh-TW" sz="3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TW"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arruru.github.io/HealthyCare/homepage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10098736" cy="1676400"/>
          </a:xfrm>
        </p:spPr>
        <p:txBody>
          <a:bodyPr/>
          <a:lstStyle/>
          <a:p>
            <a:r>
              <a:rPr lang="zh-TW" altLang="en-US" sz="4800" b="1" dirty="0" smtClean="0"/>
              <a:t>第</a:t>
            </a:r>
            <a:r>
              <a:rPr lang="en-US" altLang="zh-TW" sz="4800" b="1" dirty="0" smtClean="0"/>
              <a:t>31</a:t>
            </a:r>
            <a:r>
              <a:rPr lang="zh-TW" altLang="en-US" sz="4800" b="1" dirty="0" smtClean="0"/>
              <a:t>組報告</a:t>
            </a:r>
            <a:r>
              <a:rPr lang="en-US" altLang="zh-TW" sz="4800" b="1" dirty="0" smtClean="0"/>
              <a:t>-</a:t>
            </a:r>
            <a:r>
              <a:rPr lang="zh-TW" altLang="en-US" b="1" dirty="0" smtClean="0"/>
              <a:t>你的健康小幫手</a:t>
            </a:r>
            <a:endParaRPr lang="zh-TW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b="1" dirty="0" smtClean="0"/>
              <a:t>00457033</a:t>
            </a:r>
            <a:r>
              <a:rPr lang="zh-TW" altLang="en-US" b="1" dirty="0" smtClean="0"/>
              <a:t> 陳育祥</a:t>
            </a:r>
            <a:endParaRPr lang="en-US" altLang="zh-TW" b="1" dirty="0" smtClean="0"/>
          </a:p>
          <a:p>
            <a:r>
              <a:rPr lang="en-US" altLang="zh-TW" b="1" dirty="0" smtClean="0"/>
              <a:t>00457038 </a:t>
            </a:r>
            <a:r>
              <a:rPr lang="zh-TW" altLang="en-US" b="1" dirty="0" smtClean="0"/>
              <a:t>陳育軒</a:t>
            </a:r>
            <a:endParaRPr lang="zh-TW" b="1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網站架構</a:t>
            </a:r>
            <a:endParaRPr lang="zh-TW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zh-TW" altLang="en-US" dirty="0"/>
          </a:p>
          <a:p>
            <a:pPr lvl="0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  <a:p>
            <a:pPr lvl="2"/>
            <a:endParaRPr lang="zh-TW" altLang="en-US" dirty="0"/>
          </a:p>
        </p:txBody>
      </p:sp>
      <p:graphicFrame>
        <p:nvGraphicFramePr>
          <p:cNvPr id="14" name="資料庫圖表 13"/>
          <p:cNvGraphicFramePr/>
          <p:nvPr>
            <p:extLst>
              <p:ext uri="{D42A27DB-BD31-4B8C-83A1-F6EECF244321}">
                <p14:modId xmlns:p14="http://schemas.microsoft.com/office/powerpoint/2010/main" val="2091612869"/>
              </p:ext>
            </p:extLst>
          </p:nvPr>
        </p:nvGraphicFramePr>
        <p:xfrm>
          <a:off x="1341884" y="692696"/>
          <a:ext cx="9103501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uk-UA" smtClean="0"/>
              <a:t>2</a:t>
            </a:fld>
            <a:endParaRPr lang="uk-UA" altLang="zh-TW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網頁使用技術</a:t>
            </a:r>
            <a:endParaRPr lang="zh-TW" dirty="0"/>
          </a:p>
        </p:txBody>
      </p:sp>
      <p:graphicFrame>
        <p:nvGraphicFramePr>
          <p:cNvPr id="20" name="內容版面配置區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476491"/>
              </p:ext>
            </p:extLst>
          </p:nvPr>
        </p:nvGraphicFramePr>
        <p:xfrm>
          <a:off x="4726260" y="1556792"/>
          <a:ext cx="5861993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1701924" y="1628800"/>
            <a:ext cx="41764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50000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accent2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  <a:p>
            <a:pPr>
              <a:buClr>
                <a:schemeClr val="accent2"/>
              </a:buClr>
              <a:buSzPct val="50000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accent2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pPr>
              <a:buClr>
                <a:schemeClr val="accent2"/>
              </a:buClr>
              <a:buSzPct val="50000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accent2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avascript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Clr>
                <a:schemeClr val="accent2"/>
              </a:buClr>
              <a:buSzPct val="50000"/>
            </a:pP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accent2"/>
              </a:buClr>
              <a:buSzPct val="50000"/>
              <a:buFont typeface="Wingdings" panose="05000000000000000000" pitchFamily="2" charset="2"/>
              <a:buChar char="p"/>
            </a:pP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query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uk-UA" smtClean="0"/>
              <a:t>3</a:t>
            </a:fld>
            <a:endParaRPr lang="uk-UA" altLang="zh-TW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特色與優</a:t>
            </a:r>
            <a:r>
              <a:rPr lang="zh-TW" altLang="en-US" dirty="0"/>
              <a:t>點</a:t>
            </a:r>
            <a:endParaRPr 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621804" y="2420888"/>
            <a:ext cx="10729192" cy="26208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整理衛生署的資料並加入計算功能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可以即時和自己的身體狀況對照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利用彈出式的表格取代原先很長的表格，讓查資料時不會眼花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簡化網站的複雜度，隱藏困難的公式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uk-UA" smtClean="0"/>
              <a:t>4</a:t>
            </a:fld>
            <a:endParaRPr lang="uk-UA" altLang="zh-TW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分工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陳育祥：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000" dirty="0" smtClean="0"/>
              <a:t>架構設計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熱量資料庫建立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參考資料整理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 smtClean="0"/>
              <a:t>css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主頁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運動熱量</a:t>
            </a:r>
            <a:r>
              <a:rPr lang="en-US" altLang="zh-TW" sz="2000" dirty="0" smtClean="0"/>
              <a:t>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陳育軒：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000" dirty="0" smtClean="0"/>
              <a:t>全網站</a:t>
            </a:r>
            <a:r>
              <a:rPr lang="en-US" altLang="zh-TW" sz="2000" dirty="0" err="1" smtClean="0"/>
              <a:t>Javascript</a:t>
            </a:r>
            <a:r>
              <a:rPr lang="zh-TW" altLang="en-US" sz="2000" dirty="0" smtClean="0"/>
              <a:t>撰寫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err="1"/>
              <a:t>c</a:t>
            </a:r>
            <a:r>
              <a:rPr lang="en-US" altLang="zh-TW" sz="2000" dirty="0" err="1" smtClean="0"/>
              <a:t>ss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食物熱量</a:t>
            </a:r>
            <a:r>
              <a:rPr lang="en-US" altLang="zh-TW" sz="2000" dirty="0" smtClean="0"/>
              <a:t>.</a:t>
            </a:r>
            <a:r>
              <a:rPr lang="zh-TW" altLang="en-US" sz="2000" dirty="0" smtClean="0"/>
              <a:t>身體數值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uk-UA" smtClean="0"/>
              <a:t>5</a:t>
            </a:fld>
            <a:endParaRPr lang="uk-UA" altLang="zh-TW"/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4879" y="1700808"/>
            <a:ext cx="11999068" cy="4357463"/>
          </a:xfrm>
        </p:spPr>
        <p:txBody>
          <a:bodyPr>
            <a:normAutofit/>
          </a:bodyPr>
          <a:lstStyle/>
          <a:p>
            <a:r>
              <a:rPr lang="en-US" altLang="zh-TW" sz="1700" dirty="0" err="1"/>
              <a:t>css</a:t>
            </a:r>
            <a:r>
              <a:rPr lang="zh-TW" altLang="en-US" sz="1700" dirty="0" smtClean="0"/>
              <a:t>：</a:t>
            </a:r>
            <a:r>
              <a:rPr lang="en-US" altLang="zh-TW" sz="1700" dirty="0" smtClean="0"/>
              <a:t>https</a:t>
            </a:r>
            <a:r>
              <a:rPr lang="en-US" altLang="zh-TW" sz="1700" dirty="0"/>
              <a:t>://www.w3schools.com/w3css/4/w3.css</a:t>
            </a:r>
          </a:p>
          <a:p>
            <a:r>
              <a:rPr lang="en-US" altLang="zh-TW" sz="1700" dirty="0"/>
              <a:t>icon</a:t>
            </a:r>
            <a:r>
              <a:rPr lang="zh-TW" altLang="en-US" sz="1700" dirty="0"/>
              <a:t>：</a:t>
            </a:r>
            <a:r>
              <a:rPr lang="en-US" altLang="zh-TW" sz="1700" dirty="0"/>
              <a:t>http://fontawesome.io/icons/</a:t>
            </a:r>
          </a:p>
          <a:p>
            <a:r>
              <a:rPr lang="en-US" altLang="zh-TW" sz="1700" dirty="0"/>
              <a:t>template</a:t>
            </a:r>
            <a:r>
              <a:rPr lang="zh-TW" altLang="en-US" sz="1700" dirty="0"/>
              <a:t>：</a:t>
            </a:r>
            <a:r>
              <a:rPr lang="en-US" altLang="zh-TW" sz="1700" dirty="0"/>
              <a:t>https://www.w3schools.com/w3css/w3css_templates.asp</a:t>
            </a:r>
          </a:p>
          <a:p>
            <a:r>
              <a:rPr lang="zh-TW" altLang="en-US" sz="1700" dirty="0"/>
              <a:t>運動消耗：</a:t>
            </a:r>
            <a:r>
              <a:rPr lang="en-US" altLang="zh-TW" sz="1700" dirty="0"/>
              <a:t>http://obesity.hpa.gov.tw/TC/calories.aspx</a:t>
            </a:r>
          </a:p>
          <a:p>
            <a:r>
              <a:rPr lang="en-US" altLang="zh-TW" sz="1700" dirty="0"/>
              <a:t>BMI</a:t>
            </a:r>
            <a:r>
              <a:rPr lang="zh-TW" altLang="en-US" sz="1700" dirty="0"/>
              <a:t>：</a:t>
            </a:r>
            <a:r>
              <a:rPr lang="en-US" altLang="zh-TW" sz="1700" dirty="0"/>
              <a:t>http://obesity.hpa.gov.tw/TC/weightComparison.aspx</a:t>
            </a:r>
          </a:p>
          <a:p>
            <a:r>
              <a:rPr lang="zh-TW" altLang="en-US" sz="1700" dirty="0"/>
              <a:t>工作：</a:t>
            </a:r>
            <a:r>
              <a:rPr lang="en-US" altLang="zh-TW" sz="1700" dirty="0"/>
              <a:t>http://obesity.hpa.gov.tw/TC/HeatContent.aspx?id=7&amp;chk=2e80980e-0941-438f-99cf-aa1802e039e8</a:t>
            </a:r>
          </a:p>
          <a:p>
            <a:r>
              <a:rPr lang="zh-TW" altLang="en-US" sz="1700" dirty="0"/>
              <a:t>食物：</a:t>
            </a:r>
            <a:r>
              <a:rPr lang="en-US" altLang="zh-TW" sz="1700" dirty="0"/>
              <a:t>pdf</a:t>
            </a:r>
          </a:p>
          <a:p>
            <a:r>
              <a:rPr lang="zh-TW" altLang="en-US" sz="1700" dirty="0"/>
              <a:t>基礎代謝率：</a:t>
            </a:r>
            <a:r>
              <a:rPr lang="en-US" altLang="zh-TW" sz="1700" dirty="0"/>
              <a:t>http://www.dreye-health.com/SingularController?service=goCheck&amp;path=bmr</a:t>
            </a:r>
            <a:endParaRPr lang="en-US" altLang="zh-TW" sz="17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uk-UA" smtClean="0"/>
              <a:t>6</a:t>
            </a:fld>
            <a:endParaRPr lang="uk-UA" altLang="zh-TW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專案連結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53852" y="2996952"/>
            <a:ext cx="10081120" cy="64807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https://garruru.github.io/HealthyCare/homepage.html#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uk-UA" smtClean="0"/>
              <a:t>7</a:t>
            </a:fld>
            <a:endParaRPr lang="uk-UA" altLang="zh-TW"/>
          </a:p>
        </p:txBody>
      </p:sp>
    </p:spTree>
    <p:extLst>
      <p:ext uri="{BB962C8B-B14F-4D97-AF65-F5344CB8AC3E}">
        <p14:creationId xmlns:p14="http://schemas.microsoft.com/office/powerpoint/2010/main" val="171874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98068" y="2348880"/>
            <a:ext cx="5472608" cy="1548408"/>
          </a:xfrm>
        </p:spPr>
        <p:txBody>
          <a:bodyPr>
            <a:noAutofit/>
          </a:bodyPr>
          <a:lstStyle/>
          <a:p>
            <a:pPr algn="ctr"/>
            <a:r>
              <a:rPr lang="en-US" altLang="zh-TW" sz="66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r>
              <a:rPr lang="zh-TW" altLang="en-US" sz="6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66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zh-TW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16 June 2017</a:t>
            </a:r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uk-UA" smtClean="0"/>
              <a:t>8</a:t>
            </a:fld>
            <a:endParaRPr lang="uk-UA" altLang="zh-TW"/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_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oking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4445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9FB2530-70BD-4540-B276-84D94A6F4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生鮮食品簡報 (寬螢幕)</Template>
  <TotalTime>0</TotalTime>
  <Words>193</Words>
  <Application>Microsoft Macintosh PowerPoint</Application>
  <PresentationFormat>Custom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Constantia</vt:lpstr>
      <vt:lpstr>Wingdings</vt:lpstr>
      <vt:lpstr>微軟正黑體</vt:lpstr>
      <vt:lpstr>標楷體</vt:lpstr>
      <vt:lpstr>Arial</vt:lpstr>
      <vt:lpstr>Cooking_16x9</vt:lpstr>
      <vt:lpstr>第31組報告-你的健康小幫手</vt:lpstr>
      <vt:lpstr>網站架構</vt:lpstr>
      <vt:lpstr>網頁使用技術</vt:lpstr>
      <vt:lpstr>特色與優點</vt:lpstr>
      <vt:lpstr>分工</vt:lpstr>
      <vt:lpstr>參考資料</vt:lpstr>
      <vt:lpstr>專案連結</vt:lpstr>
      <vt:lpstr>Thank you 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2017-06-15T08:27:45Z</dcterms:created>
  <dcterms:modified xsi:type="dcterms:W3CDTF">2017-06-15T18:31:37Z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