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4912652-F1EB-4826-AF46-B55B2CE57733}" type="datetimeFigureOut">
              <a:rPr lang="fi-FI" smtClean="0"/>
              <a:t>11.2.2017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C97CAE3-AEA5-4809-8D00-1A040711D287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79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2652-F1EB-4826-AF46-B55B2CE57733}" type="datetimeFigureOut">
              <a:rPr lang="fi-FI" smtClean="0"/>
              <a:t>11.2.2017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AE3-AEA5-4809-8D00-1A040711D2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345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4912652-F1EB-4826-AF46-B55B2CE57733}" type="datetimeFigureOut">
              <a:rPr lang="fi-FI" smtClean="0"/>
              <a:t>11.2.2017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C97CAE3-AEA5-4809-8D00-1A040711D287}" type="slidenum">
              <a:rPr lang="fi-FI" smtClean="0"/>
              <a:t>‹#›</a:t>
            </a:fld>
            <a:endParaRPr lang="fi-FI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01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2652-F1EB-4826-AF46-B55B2CE57733}" type="datetimeFigureOut">
              <a:rPr lang="fi-FI" smtClean="0"/>
              <a:t>11.2.2017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AE3-AEA5-4809-8D00-1A040711D2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457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4912652-F1EB-4826-AF46-B55B2CE57733}" type="datetimeFigureOut">
              <a:rPr lang="fi-FI" smtClean="0"/>
              <a:t>11.2.2017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C97CAE3-AEA5-4809-8D00-1A040711D287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6419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2652-F1EB-4826-AF46-B55B2CE57733}" type="datetimeFigureOut">
              <a:rPr lang="fi-FI" smtClean="0"/>
              <a:t>11.2.2017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AE3-AEA5-4809-8D00-1A040711D2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6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2652-F1EB-4826-AF46-B55B2CE57733}" type="datetimeFigureOut">
              <a:rPr lang="fi-FI" smtClean="0"/>
              <a:t>11.2.2017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AE3-AEA5-4809-8D00-1A040711D2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344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2652-F1EB-4826-AF46-B55B2CE57733}" type="datetimeFigureOut">
              <a:rPr lang="fi-FI" smtClean="0"/>
              <a:t>11.2.2017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AE3-AEA5-4809-8D00-1A040711D2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4340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2652-F1EB-4826-AF46-B55B2CE57733}" type="datetimeFigureOut">
              <a:rPr lang="fi-FI" smtClean="0"/>
              <a:t>11.2.2017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AE3-AEA5-4809-8D00-1A040711D2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192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2652-F1EB-4826-AF46-B55B2CE57733}" type="datetimeFigureOut">
              <a:rPr lang="fi-FI" smtClean="0"/>
              <a:t>11.2.2017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AE3-AEA5-4809-8D00-1A040711D2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09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2652-F1EB-4826-AF46-B55B2CE57733}" type="datetimeFigureOut">
              <a:rPr lang="fi-FI" smtClean="0"/>
              <a:t>11.2.2017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AE3-AEA5-4809-8D00-1A040711D2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274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4912652-F1EB-4826-AF46-B55B2CE57733}" type="datetimeFigureOut">
              <a:rPr lang="fi-FI" smtClean="0"/>
              <a:t>11.2.2017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C97CAE3-AEA5-4809-8D00-1A040711D287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81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244600"/>
            <a:ext cx="7034362" cy="4167658"/>
          </a:xfrm>
        </p:spPr>
        <p:txBody>
          <a:bodyPr>
            <a:noAutofit/>
          </a:bodyPr>
          <a:lstStyle/>
          <a:p>
            <a:br>
              <a:rPr lang="fi-FI" sz="5400" dirty="0"/>
            </a:br>
            <a:r>
              <a:rPr lang="fi-FI" sz="5400" dirty="0"/>
              <a:t>IoT-raspberry projekti:</a:t>
            </a:r>
            <a:br>
              <a:rPr lang="fi-FI" sz="5400" dirty="0"/>
            </a:br>
            <a:r>
              <a:rPr lang="fi-FI" sz="5400" dirty="0"/>
              <a:t>kävijämäärän seuranta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842000"/>
            <a:ext cx="7034362" cy="402280"/>
          </a:xfrm>
        </p:spPr>
        <p:txBody>
          <a:bodyPr>
            <a:normAutofit fontScale="85000" lnSpcReduction="10000"/>
          </a:bodyPr>
          <a:lstStyle/>
          <a:p>
            <a:r>
              <a:rPr lang="fi-FI" dirty="0"/>
              <a:t>Kaapo Koponen, Lassi Koivusalo, Teemu Kruteleff &amp; Joonas Lappalainen</a:t>
            </a:r>
          </a:p>
        </p:txBody>
      </p:sp>
    </p:spTree>
    <p:extLst>
      <p:ext uri="{BB962C8B-B14F-4D97-AF65-F5344CB8AC3E}">
        <p14:creationId xmlns:p14="http://schemas.microsoft.com/office/powerpoint/2010/main" val="272195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47673" y="1003300"/>
            <a:ext cx="8401429" cy="1209598"/>
          </a:xfrm>
        </p:spPr>
        <p:txBody>
          <a:bodyPr>
            <a:normAutofit/>
          </a:bodyPr>
          <a:lstStyle/>
          <a:p>
            <a:pPr algn="l"/>
            <a:r>
              <a:rPr lang="fi-FI" sz="5400" dirty="0"/>
              <a:t>Sisällysluettelo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7400" y="2438400"/>
            <a:ext cx="81153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i-FI" sz="2800" i="1" dirty="0"/>
              <a:t>Esittely</a:t>
            </a:r>
          </a:p>
          <a:p>
            <a:pPr marL="342900" indent="-342900">
              <a:buFont typeface="+mj-lt"/>
              <a:buAutoNum type="arabicPeriod"/>
            </a:pPr>
            <a:endParaRPr lang="fi-FI" sz="2800" i="1" dirty="0"/>
          </a:p>
          <a:p>
            <a:pPr marL="342900" indent="-342900">
              <a:buFont typeface="+mj-lt"/>
              <a:buAutoNum type="arabicPeriod"/>
            </a:pPr>
            <a:r>
              <a:rPr lang="fi-FI" sz="2800" i="1" dirty="0"/>
              <a:t>Ostoslista</a:t>
            </a:r>
          </a:p>
          <a:p>
            <a:pPr marL="342900" indent="-342900">
              <a:buFont typeface="+mj-lt"/>
              <a:buAutoNum type="arabicPeriod"/>
            </a:pPr>
            <a:endParaRPr lang="fi-FI" sz="2800" i="1" dirty="0"/>
          </a:p>
          <a:p>
            <a:pPr marL="342900" indent="-342900">
              <a:buFont typeface="+mj-lt"/>
              <a:buAutoNum type="arabicPeriod"/>
            </a:pPr>
            <a:r>
              <a:rPr lang="fi-FI" sz="2800" i="1" dirty="0"/>
              <a:t>Tehtäväluettelo &amp; Ajoitussuunnitelma</a:t>
            </a:r>
          </a:p>
          <a:p>
            <a:pPr marL="342900" indent="-342900">
              <a:buFont typeface="+mj-lt"/>
              <a:buAutoNum type="arabicPeriod"/>
            </a:pPr>
            <a:endParaRPr lang="fi-FI" sz="2800" i="1" dirty="0"/>
          </a:p>
          <a:p>
            <a:pPr marL="342900" indent="-342900">
              <a:buFont typeface="+mj-lt"/>
              <a:buAutoNum type="arabicPeriod"/>
            </a:pPr>
            <a:r>
              <a:rPr lang="fi-FI" sz="2800" i="1" dirty="0"/>
              <a:t>Kysymyksiä?</a:t>
            </a:r>
            <a:br>
              <a:rPr lang="fi-FI" dirty="0"/>
            </a:b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1290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86200" cy="4956048"/>
          </a:xfrm>
        </p:spPr>
        <p:txBody>
          <a:bodyPr>
            <a:normAutofit/>
          </a:bodyPr>
          <a:lstStyle/>
          <a:p>
            <a:r>
              <a:rPr lang="fi-FI" sz="5400" dirty="0"/>
              <a:t>Esittely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Tilan kävijämäärän seuranta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992004"/>
          </a:xfrm>
        </p:spPr>
        <p:txBody>
          <a:bodyPr>
            <a:normAutofit fontScale="62500" lnSpcReduction="20000"/>
          </a:bodyPr>
          <a:lstStyle/>
          <a:p>
            <a:r>
              <a:rPr lang="fi-FI" sz="3200" dirty="0"/>
              <a:t>Arvio kuinka paljon ihmisiä on tilassa</a:t>
            </a:r>
          </a:p>
          <a:p>
            <a:pPr lvl="1"/>
            <a:r>
              <a:rPr lang="fi-FI" sz="2900" b="1" dirty="0"/>
              <a:t>Arvio</a:t>
            </a:r>
          </a:p>
          <a:p>
            <a:r>
              <a:rPr lang="fi-FI" sz="3200" dirty="0"/>
              <a:t>Hyödyllistä tietoa opiskelijoille, opettajille ja muille</a:t>
            </a:r>
          </a:p>
          <a:p>
            <a:r>
              <a:rPr lang="fi-FI" sz="3200" dirty="0"/>
              <a:t>Tarkoituksena esittää saatua tietoa luettavassa formaatissa</a:t>
            </a:r>
          </a:p>
          <a:p>
            <a:endParaRPr lang="fi-FI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178552" y="3115681"/>
            <a:ext cx="6248400" cy="914400"/>
          </a:xfrm>
        </p:spPr>
        <p:txBody>
          <a:bodyPr/>
          <a:lstStyle/>
          <a:p>
            <a:r>
              <a:rPr lang="fi-FI" dirty="0"/>
              <a:t>Missä voidaan käyttää?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5178552" y="4030080"/>
            <a:ext cx="6245352" cy="2205619"/>
          </a:xfrm>
        </p:spPr>
        <p:txBody>
          <a:bodyPr>
            <a:normAutofit fontScale="92500" lnSpcReduction="10000"/>
          </a:bodyPr>
          <a:lstStyle/>
          <a:p>
            <a:r>
              <a:rPr lang="fi-FI" dirty="0"/>
              <a:t>Projektistä syntyvää IoT-ratkaisua voidaan soveltaa eri tiloihin</a:t>
            </a:r>
          </a:p>
          <a:p>
            <a:pPr lvl="1"/>
            <a:r>
              <a:rPr lang="fi-FI" dirty="0"/>
              <a:t>Ruokalat</a:t>
            </a:r>
          </a:p>
          <a:p>
            <a:pPr lvl="1"/>
            <a:r>
              <a:rPr lang="fi-FI" dirty="0"/>
              <a:t>Luokat</a:t>
            </a:r>
          </a:p>
          <a:p>
            <a:pPr lvl="1"/>
            <a:r>
              <a:rPr lang="fi-FI" dirty="0"/>
              <a:t>Tilaisuudet</a:t>
            </a:r>
          </a:p>
          <a:p>
            <a:pPr lvl="1"/>
            <a:r>
              <a:rPr lang="fi-FI" dirty="0"/>
              <a:t>Tms.</a:t>
            </a:r>
          </a:p>
        </p:txBody>
      </p:sp>
    </p:spTree>
    <p:extLst>
      <p:ext uri="{BB962C8B-B14F-4D97-AF65-F5344CB8AC3E}">
        <p14:creationId xmlns:p14="http://schemas.microsoft.com/office/powerpoint/2010/main" val="243898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5400" dirty="0"/>
              <a:t>Ostoslista</a:t>
            </a:r>
            <a:r>
              <a:rPr lang="fi-FI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fi-FI" sz="2400" dirty="0"/>
              <a:t>Raspberry 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1800" dirty="0"/>
              <a:t>Hinta-arvio noin 50€ - 100€</a:t>
            </a:r>
          </a:p>
          <a:p>
            <a:pPr marL="342900" indent="-342900" algn="l">
              <a:buFont typeface="+mj-lt"/>
              <a:buAutoNum type="arabicPeriod"/>
            </a:pPr>
            <a:r>
              <a:rPr lang="fi-FI" sz="2400" dirty="0"/>
              <a:t>Ultraäänisensori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1800" dirty="0"/>
              <a:t>Hinta-arvio noin 15€</a:t>
            </a:r>
          </a:p>
          <a:p>
            <a:pPr marL="342900" indent="-342900" algn="l">
              <a:buFont typeface="+mj-lt"/>
              <a:buAutoNum type="arabicPeriod"/>
            </a:pPr>
            <a:r>
              <a:rPr lang="fi-FI" sz="2400" dirty="0"/>
              <a:t>Mahdolliset lisävarustelut</a:t>
            </a:r>
          </a:p>
          <a:p>
            <a:pPr lvl="1"/>
            <a:endParaRPr lang="fi-FI" dirty="0"/>
          </a:p>
        </p:txBody>
      </p:sp>
      <p:pic>
        <p:nvPicPr>
          <p:cNvPr id="10" name="Content Placeholder 9" descr="&lt;strong&gt;Raspberry Pi&lt;/strong&gt; projects and hacks for everyone | Opensource.com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92472"/>
            <a:ext cx="6248400" cy="41651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6729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.gyazo.com/b4ea89781019b9985b54ef1e12a3f5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0700"/>
            <a:ext cx="12192000" cy="464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3200" y="660400"/>
            <a:ext cx="11798300" cy="914400"/>
          </a:xfrm>
        </p:spPr>
        <p:txBody>
          <a:bodyPr>
            <a:normAutofit fontScale="90000"/>
          </a:bodyPr>
          <a:lstStyle/>
          <a:p>
            <a:r>
              <a:rPr lang="fi-FI" sz="5400" dirty="0"/>
              <a:t>Tehtäväluettelo &amp; Ajoitussuunnitelma</a:t>
            </a:r>
          </a:p>
        </p:txBody>
      </p:sp>
    </p:spTree>
    <p:extLst>
      <p:ext uri="{BB962C8B-B14F-4D97-AF65-F5344CB8AC3E}">
        <p14:creationId xmlns:p14="http://schemas.microsoft.com/office/powerpoint/2010/main" val="218222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57400"/>
            <a:ext cx="10706100" cy="3454770"/>
          </a:xfrm>
        </p:spPr>
        <p:txBody>
          <a:bodyPr>
            <a:noAutofit/>
          </a:bodyPr>
          <a:lstStyle/>
          <a:p>
            <a:pPr algn="ctr"/>
            <a:r>
              <a:rPr lang="fi-FI" sz="10300" dirty="0"/>
              <a:t>KYSYMYKSIÄ?</a:t>
            </a:r>
          </a:p>
        </p:txBody>
      </p:sp>
    </p:spTree>
    <p:extLst>
      <p:ext uri="{BB962C8B-B14F-4D97-AF65-F5344CB8AC3E}">
        <p14:creationId xmlns:p14="http://schemas.microsoft.com/office/powerpoint/2010/main" val="229459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8793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25</TotalTime>
  <Words>81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Corbel</vt:lpstr>
      <vt:lpstr>Headlines</vt:lpstr>
      <vt:lpstr> IoT-raspberry projekti: kävijämäärän seuranta</vt:lpstr>
      <vt:lpstr>PowerPoint Presentation</vt:lpstr>
      <vt:lpstr>Esittely</vt:lpstr>
      <vt:lpstr>Ostoslista </vt:lpstr>
      <vt:lpstr>Tehtäväluettelo &amp; Ajoitussuunnitelma</vt:lpstr>
      <vt:lpstr>KYSYMYKSIÄ?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IoT-raspberry projekti: kävijämäärän seuranta</dc:title>
  <dc:creator>Lassi</dc:creator>
  <cp:lastModifiedBy>Lassi</cp:lastModifiedBy>
  <cp:revision>3</cp:revision>
  <dcterms:created xsi:type="dcterms:W3CDTF">2017-02-11T10:10:19Z</dcterms:created>
  <dcterms:modified xsi:type="dcterms:W3CDTF">2017-02-11T10:36:18Z</dcterms:modified>
</cp:coreProperties>
</file>