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5W/AaLeTtgibyraVT4zYzKPm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591d3b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4591d3bda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4591d3bd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591d3b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4591d3bd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ga4591d3bd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608cc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4608ccd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4608ccd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7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idsearch-the-ultimate-machine-learning-tool-6cd5fb93d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Grid Search &amp;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va a ser el mejor modelo para mi problema de 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eac15f37_0_5"/>
          <p:cNvSpPr txBox="1">
            <a:spLocks noGrp="1"/>
          </p:cNvSpPr>
          <p:nvPr>
            <p:ph type="body" idx="1"/>
          </p:nvPr>
        </p:nvSpPr>
        <p:spPr>
          <a:xfrm>
            <a:off x="603803" y="12520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2" name="Google Shape;102;ga1eac15f37_0_5"/>
          <p:cNvSpPr txBox="1"/>
          <p:nvPr/>
        </p:nvSpPr>
        <p:spPr>
          <a:xfrm>
            <a:off x="603800" y="336800"/>
            <a:ext cx="103878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 modelo, por ejemplo Decission Tree. Voy a probar varias combinaciones de hiperparametros para ver cuál me da mejor rendimiento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Criterion: ‘gini’ o ‘entroppy’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max_depth: profundidad del arbol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min_samples_split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a1eac15f37_0_5"/>
          <p:cNvSpPr txBox="1"/>
          <p:nvPr/>
        </p:nvSpPr>
        <p:spPr>
          <a:xfrm>
            <a:off x="603800" y="358210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1eac15f37_0_5"/>
          <p:cNvSpPr txBox="1"/>
          <p:nvPr/>
        </p:nvSpPr>
        <p:spPr>
          <a:xfrm>
            <a:off x="6038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1eac15f37_0_5"/>
          <p:cNvSpPr txBox="1"/>
          <p:nvPr/>
        </p:nvSpPr>
        <p:spPr>
          <a:xfrm>
            <a:off x="6038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a1eac15f37_0_5"/>
          <p:cNvSpPr txBox="1"/>
          <p:nvPr/>
        </p:nvSpPr>
        <p:spPr>
          <a:xfrm>
            <a:off x="6038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a1eac15f37_0_5"/>
          <p:cNvSpPr txBox="1"/>
          <p:nvPr/>
        </p:nvSpPr>
        <p:spPr>
          <a:xfrm>
            <a:off x="6038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1eac15f37_0_5"/>
          <p:cNvSpPr txBox="1"/>
          <p:nvPr/>
        </p:nvSpPr>
        <p:spPr>
          <a:xfrm>
            <a:off x="6038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a1eac15f37_0_5"/>
          <p:cNvSpPr txBox="1"/>
          <p:nvPr/>
        </p:nvSpPr>
        <p:spPr>
          <a:xfrm>
            <a:off x="6038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1eac15f37_0_5"/>
          <p:cNvSpPr txBox="1"/>
          <p:nvPr/>
        </p:nvSpPr>
        <p:spPr>
          <a:xfrm>
            <a:off x="66236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a1eac15f37_0_5"/>
          <p:cNvSpPr txBox="1"/>
          <p:nvPr/>
        </p:nvSpPr>
        <p:spPr>
          <a:xfrm>
            <a:off x="66236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a1eac15f37_0_5"/>
          <p:cNvSpPr txBox="1"/>
          <p:nvPr/>
        </p:nvSpPr>
        <p:spPr>
          <a:xfrm>
            <a:off x="66236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a1eac15f37_0_5"/>
          <p:cNvSpPr txBox="1"/>
          <p:nvPr/>
        </p:nvSpPr>
        <p:spPr>
          <a:xfrm>
            <a:off x="66236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1eac15f37_0_5"/>
          <p:cNvSpPr txBox="1"/>
          <p:nvPr/>
        </p:nvSpPr>
        <p:spPr>
          <a:xfrm>
            <a:off x="66236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1eac15f37_0_5"/>
          <p:cNvSpPr txBox="1"/>
          <p:nvPr/>
        </p:nvSpPr>
        <p:spPr>
          <a:xfrm>
            <a:off x="66236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591d3bda_0_28"/>
          <p:cNvSpPr txBox="1"/>
          <p:nvPr/>
        </p:nvSpPr>
        <p:spPr>
          <a:xfrm>
            <a:off x="0" y="90835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a4591d3bda_0_28"/>
          <p:cNvSpPr txBox="1"/>
          <p:nvPr/>
        </p:nvSpPr>
        <p:spPr>
          <a:xfrm>
            <a:off x="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4591d3bda_0_28"/>
          <p:cNvSpPr txBox="1"/>
          <p:nvPr/>
        </p:nvSpPr>
        <p:spPr>
          <a:xfrm>
            <a:off x="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a4591d3bda_0_28"/>
          <p:cNvSpPr txBox="1"/>
          <p:nvPr/>
        </p:nvSpPr>
        <p:spPr>
          <a:xfrm>
            <a:off x="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a4591d3bda_0_28"/>
          <p:cNvSpPr txBox="1"/>
          <p:nvPr/>
        </p:nvSpPr>
        <p:spPr>
          <a:xfrm>
            <a:off x="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4591d3bda_0_28"/>
          <p:cNvSpPr txBox="1"/>
          <p:nvPr/>
        </p:nvSpPr>
        <p:spPr>
          <a:xfrm>
            <a:off x="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4591d3bda_0_28"/>
          <p:cNvSpPr txBox="1"/>
          <p:nvPr/>
        </p:nvSpPr>
        <p:spPr>
          <a:xfrm>
            <a:off x="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a4591d3bda_0_28"/>
          <p:cNvSpPr txBox="1"/>
          <p:nvPr/>
        </p:nvSpPr>
        <p:spPr>
          <a:xfrm>
            <a:off x="601980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a4591d3bda_0_28"/>
          <p:cNvSpPr txBox="1"/>
          <p:nvPr/>
        </p:nvSpPr>
        <p:spPr>
          <a:xfrm>
            <a:off x="601980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a4591d3bda_0_28"/>
          <p:cNvSpPr txBox="1"/>
          <p:nvPr/>
        </p:nvSpPr>
        <p:spPr>
          <a:xfrm>
            <a:off x="601980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4591d3bda_0_28"/>
          <p:cNvSpPr txBox="1"/>
          <p:nvPr/>
        </p:nvSpPr>
        <p:spPr>
          <a:xfrm>
            <a:off x="601980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a4591d3bda_0_28"/>
          <p:cNvSpPr txBox="1"/>
          <p:nvPr/>
        </p:nvSpPr>
        <p:spPr>
          <a:xfrm>
            <a:off x="601980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a4591d3bda_0_28"/>
          <p:cNvSpPr txBox="1"/>
          <p:nvPr/>
        </p:nvSpPr>
        <p:spPr>
          <a:xfrm>
            <a:off x="601980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4591d3bda_0_28"/>
          <p:cNvSpPr txBox="1"/>
          <p:nvPr/>
        </p:nvSpPr>
        <p:spPr>
          <a:xfrm>
            <a:off x="2066075" y="5475475"/>
            <a:ext cx="76170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Calculo errores de todos los modelos, y elijo los hiperparámetros cuyo modelo tenga el mínimo error.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ejemplo, entropy, max_depth=3, min_samples_split=4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4591d3bda_0_28"/>
          <p:cNvSpPr txBox="1"/>
          <p:nvPr/>
        </p:nvSpPr>
        <p:spPr>
          <a:xfrm>
            <a:off x="0" y="2845475"/>
            <a:ext cx="73683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4591d3bda_0_28"/>
          <p:cNvSpPr txBox="1"/>
          <p:nvPr/>
        </p:nvSpPr>
        <p:spPr>
          <a:xfrm>
            <a:off x="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4591d3bda_0_28"/>
          <p:cNvSpPr txBox="1"/>
          <p:nvPr/>
        </p:nvSpPr>
        <p:spPr>
          <a:xfrm>
            <a:off x="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4591d3bda_0_28"/>
          <p:cNvSpPr txBox="1"/>
          <p:nvPr/>
        </p:nvSpPr>
        <p:spPr>
          <a:xfrm>
            <a:off x="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a4591d3bda_0_28"/>
          <p:cNvSpPr txBox="1"/>
          <p:nvPr/>
        </p:nvSpPr>
        <p:spPr>
          <a:xfrm>
            <a:off x="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4591d3bda_0_28"/>
          <p:cNvSpPr txBox="1"/>
          <p:nvPr/>
        </p:nvSpPr>
        <p:spPr>
          <a:xfrm>
            <a:off x="601980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4591d3bda_0_28"/>
          <p:cNvSpPr txBox="1"/>
          <p:nvPr/>
        </p:nvSpPr>
        <p:spPr>
          <a:xfrm>
            <a:off x="601980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a4591d3bda_0_28"/>
          <p:cNvSpPr txBox="1"/>
          <p:nvPr/>
        </p:nvSpPr>
        <p:spPr>
          <a:xfrm>
            <a:off x="601980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4591d3bda_0_28"/>
          <p:cNvSpPr txBox="1"/>
          <p:nvPr/>
        </p:nvSpPr>
        <p:spPr>
          <a:xfrm>
            <a:off x="601980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a4591d3bd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1971675"/>
            <a:ext cx="4953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591d3bda_0_7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 necesario iterar manualmente cada una de esas combinaciones, tenemos herramientas en sklearn para hacerlo de manera automática.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 varias técnicas como Grid Search, Random Search, Optimización Bayesiana…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técnica más utilizada es Grid Search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modelo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hiperparametros de ese modelo que quiero probar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rango de valores para cada hiperparametro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mediante la función GridSearchCV (veremos en demo), que nos dará la mejor combinación de hiperparametros.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 viene incluido en el argumento “cv”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26" y="5260824"/>
            <a:ext cx="4496292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608ccd15_0_0"/>
          <p:cNvSpPr txBox="1">
            <a:spLocks noGrp="1"/>
          </p:cNvSpPr>
          <p:nvPr>
            <p:ph type="title"/>
          </p:nvPr>
        </p:nvSpPr>
        <p:spPr>
          <a:xfrm>
            <a:off x="2276550" y="401877"/>
            <a:ext cx="7638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Pipelines</a:t>
            </a:r>
            <a:endParaRPr dirty="0"/>
          </a:p>
        </p:txBody>
      </p:sp>
      <p:pic>
        <p:nvPicPr>
          <p:cNvPr id="166" name="Google Shape;166;ga4608ccd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1" y="2061883"/>
            <a:ext cx="5234661" cy="382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is a Pipeline in Machine Learning? How to create one? | by Shashanka M  | Analytics Vidhya | Medium">
            <a:extLst>
              <a:ext uri="{FF2B5EF4-FFF2-40B4-BE49-F238E27FC236}">
                <a16:creationId xmlns:a16="http://schemas.microsoft.com/office/drawing/2014/main" id="{FE5B00FA-7469-CC9E-4355-1F60D7E17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6"/>
          <a:stretch/>
        </p:blipFill>
        <p:spPr bwMode="auto">
          <a:xfrm>
            <a:off x="6690638" y="2061882"/>
            <a:ext cx="5234661" cy="382786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5C8C219-98C0-68CF-9CEE-90FCBA6E4B74}"/>
              </a:ext>
            </a:extLst>
          </p:cNvPr>
          <p:cNvCxnSpPr>
            <a:cxnSpLocks/>
          </p:cNvCxnSpPr>
          <p:nvPr/>
        </p:nvCxnSpPr>
        <p:spPr>
          <a:xfrm>
            <a:off x="6096000" y="1640541"/>
            <a:ext cx="0" cy="4840941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https://learning.oreilly.com/library/view/hands-on-machine-learning/9781492032632/ch02.html#idm45022189270600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https://towardsdatascience.com/gridsearch-the-ultimate-machine-learning-tool-6cd5fb93d07</a:t>
            </a: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7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775</Words>
  <Application>Microsoft Office PowerPoint</Application>
  <PresentationFormat>Panorámica</PresentationFormat>
  <Paragraphs>103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– Grid Search &amp; Pipelines</vt:lpstr>
      <vt:lpstr>¿Cuál va a ser el mejor modelo para mi problema de ML?</vt:lpstr>
      <vt:lpstr>Presentación de PowerPoint</vt:lpstr>
      <vt:lpstr>Presentación de PowerPoint</vt:lpstr>
      <vt:lpstr>Grid Search</vt:lpstr>
      <vt:lpstr>Grid Search</vt:lpstr>
      <vt:lpstr>Pipelines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Grid Search &amp; Pipelines</dc:title>
  <dc:creator>Gabriel VT</dc:creator>
  <cp:lastModifiedBy>Bores Moreno, David</cp:lastModifiedBy>
  <cp:revision>3</cp:revision>
  <dcterms:created xsi:type="dcterms:W3CDTF">2020-05-12T19:48:30Z</dcterms:created>
  <dcterms:modified xsi:type="dcterms:W3CDTF">2024-02-14T08:39:13Z</dcterms:modified>
</cp:coreProperties>
</file>