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0D0B-815C-41E1-AE0B-F95F03B87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E6B5C0-BAE7-450E-BD4E-77196DAD1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EC345-7EF1-4F0C-A50E-9E1A0051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7AE63-CE10-4CD8-82D0-310C5DF7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F06EE-5055-4993-8A65-6FD19093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C3DE0-33E1-4BAB-B994-1162F4EA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DB770-8B80-4D4B-A1BF-64363836F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7C4F9-4600-4DE4-A8FA-63AD5C1A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CF8FC-767C-4657-9E43-D14D64D7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35627-89D9-4370-A554-800AC242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2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E5FD91-3239-401E-9F2A-8F5AF3EE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2379A-02D0-4E9B-85D8-080E7F2D8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4DC40-BDC9-4E9C-B757-403F84C6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39AC2-D72F-46B2-B4A7-E14215C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AE702-1F76-421A-8E3A-761E7C09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21370-453A-43CC-8DFF-5847BD4D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1D43E-5FE6-4590-8F34-48303B24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135DA-5DE8-430A-97AC-5105875F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7DE61-93FF-4DFA-B179-A4425C9E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0E3A4-331F-4EBF-B649-0686DA93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9523E-4D98-4E1A-98EA-AC59F40D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7886F-D62A-409F-ADF5-082E474A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C3572-FF25-4BEF-A488-88C047B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8578B-C02E-48D7-867F-3AFE5BAB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E58A5-3589-4110-B77E-7234AE24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3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E5C68-9494-4CC7-9DD2-09077119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F2246-E3E5-4FE9-B38A-FCE0CD116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70EEC-BC4A-429A-9A98-14C7B973C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B4A20-BCCB-44FB-8D79-D0DA1E32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CCCD5-A541-45AE-823A-D8529140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CA2FE-0D57-4BAB-A393-0E8C0C4A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3FF55-75D0-4654-83B1-767974A6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83495-C4A9-400C-8E04-8092596E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E9CCA-8EE3-4668-96EB-1FA6176EA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7FD57-4F69-4710-A1CF-1D025F222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6D47F9-54F5-4AA9-82FC-44D71454D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B313A8-3F06-46C5-AA83-230ADDA7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38390C-6960-4A07-BAD3-81D8C58E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597223-1441-4320-A080-F8E7ED2E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0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2926D-AC60-41E1-8587-A177AD80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A9CF52-37BE-447C-AA08-FFFD1F39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32C3F-71EB-4BB2-B20C-DB5CA1F5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CAAE9-9755-45B3-8F77-21F729EB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8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01D88-010B-4EAF-B1B5-2FB28697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B50BA1-19F9-4702-BA44-C830D97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B612D-912B-4DF9-A8F7-59E1DB90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9F2A-96D9-4896-8453-650BC4FA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3C21B-A2EA-4427-8364-848E93A2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0EA54D-36EB-4E9C-85FE-17E9C972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CA70DA-7D3D-4CA8-A7AE-16AC99B5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E7762-5878-4C06-97CB-1D47F24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69EB1-A737-4119-B775-9A7F1D9E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0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303D4-6493-4199-88D2-1ACBF18A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DC9AE-2F66-403E-BFD9-F24424539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1BEAE-EDC2-47CE-A212-CADED42A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6362DF-F728-4D58-ABB5-692CF653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0B585-3494-4298-BE44-51B82A5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C8C9E-33A3-4B08-A944-6A3D59E2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7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3F2B95-F33B-428E-89CC-49BC258B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207BB-48AB-4D68-AE36-9EA3D8C3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69997-D143-4A8B-8E04-0060A3EF0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3FAA-5BF0-46DF-82F4-7EEC4B6C4200}" type="datetimeFigureOut">
              <a:rPr lang="zh-CN" altLang="en-US" smtClean="0"/>
              <a:t>2018/2/22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E1500-DE6E-4B77-8BDA-A00D738D6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FCFAF-AEBA-41B6-93BD-FC5B0CFB3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9D0-03AA-4100-9BB3-8EFDC60C3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78A7102-B7C3-4A98-B9EB-D60D6BE5B763}"/>
              </a:ext>
            </a:extLst>
          </p:cNvPr>
          <p:cNvSpPr/>
          <p:nvPr/>
        </p:nvSpPr>
        <p:spPr>
          <a:xfrm>
            <a:off x="1471747" y="261257"/>
            <a:ext cx="9039500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Title+nav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94F554-EAF6-42E5-9899-372043FF7239}"/>
              </a:ext>
            </a:extLst>
          </p:cNvPr>
          <p:cNvSpPr/>
          <p:nvPr/>
        </p:nvSpPr>
        <p:spPr>
          <a:xfrm>
            <a:off x="1471747" y="2168432"/>
            <a:ext cx="2259875" cy="20769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54D541-7039-403B-BCE3-4CED50525C60}"/>
              </a:ext>
            </a:extLst>
          </p:cNvPr>
          <p:cNvSpPr/>
          <p:nvPr/>
        </p:nvSpPr>
        <p:spPr>
          <a:xfrm>
            <a:off x="3731622" y="2168432"/>
            <a:ext cx="2259875" cy="20769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person2</a:t>
            </a:r>
          </a:p>
          <a:p>
            <a:pPr algn="ctr"/>
            <a:r>
              <a:rPr lang="en-US" altLang="zh-CN" dirty="0" err="1"/>
              <a:t>img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75E101-CC4C-44A1-9147-C47EB9D962DF}"/>
              </a:ext>
            </a:extLst>
          </p:cNvPr>
          <p:cNvSpPr/>
          <p:nvPr/>
        </p:nvSpPr>
        <p:spPr>
          <a:xfrm>
            <a:off x="5991497" y="2168432"/>
            <a:ext cx="2259875" cy="20769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blabla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75EAE4-2360-4092-AF6F-E88382EDC569}"/>
              </a:ext>
            </a:extLst>
          </p:cNvPr>
          <p:cNvSpPr/>
          <p:nvPr/>
        </p:nvSpPr>
        <p:spPr>
          <a:xfrm>
            <a:off x="1471747" y="4924695"/>
            <a:ext cx="2259875" cy="20769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148F59-671C-4868-93B4-FB154E24F3E5}"/>
              </a:ext>
            </a:extLst>
          </p:cNvPr>
          <p:cNvSpPr/>
          <p:nvPr/>
        </p:nvSpPr>
        <p:spPr>
          <a:xfrm>
            <a:off x="3731622" y="4924695"/>
            <a:ext cx="2259875" cy="20769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84987E-C401-4B20-8828-635CA5F0EFC4}"/>
              </a:ext>
            </a:extLst>
          </p:cNvPr>
          <p:cNvSpPr/>
          <p:nvPr/>
        </p:nvSpPr>
        <p:spPr>
          <a:xfrm>
            <a:off x="1471747" y="1502229"/>
            <a:ext cx="9039500" cy="6662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FBC9F6-F666-4A34-A13C-83783DFB59E2}"/>
              </a:ext>
            </a:extLst>
          </p:cNvPr>
          <p:cNvSpPr/>
          <p:nvPr/>
        </p:nvSpPr>
        <p:spPr>
          <a:xfrm>
            <a:off x="1471747" y="4258493"/>
            <a:ext cx="9039500" cy="6662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29C75D-9264-4835-886C-E200454B3A24}"/>
              </a:ext>
            </a:extLst>
          </p:cNvPr>
          <p:cNvSpPr/>
          <p:nvPr/>
        </p:nvSpPr>
        <p:spPr>
          <a:xfrm>
            <a:off x="1471747" y="3553097"/>
            <a:ext cx="2259875" cy="692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Hover,show</a:t>
            </a:r>
            <a:r>
              <a:rPr lang="en-US" altLang="zh-CN" dirty="0"/>
              <a:t> the name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BBA940C-4E0C-457B-B9E7-1C25EDA3A7E6}"/>
              </a:ext>
            </a:extLst>
          </p:cNvPr>
          <p:cNvSpPr txBox="1"/>
          <p:nvPr/>
        </p:nvSpPr>
        <p:spPr>
          <a:xfrm>
            <a:off x="0" y="561703"/>
            <a:ext cx="147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荣誉展示</a:t>
            </a:r>
          </a:p>
        </p:txBody>
      </p:sp>
    </p:spTree>
    <p:extLst>
      <p:ext uri="{BB962C8B-B14F-4D97-AF65-F5344CB8AC3E}">
        <p14:creationId xmlns:p14="http://schemas.microsoft.com/office/powerpoint/2010/main" val="31919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16F977-43C1-47A0-BA75-8DD5E4A6C991}"/>
              </a:ext>
            </a:extLst>
          </p:cNvPr>
          <p:cNvSpPr/>
          <p:nvPr/>
        </p:nvSpPr>
        <p:spPr>
          <a:xfrm>
            <a:off x="1471747" y="261257"/>
            <a:ext cx="9039500" cy="1240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Title+nav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B5F4D1-0D2B-44C2-AFC5-7393EAF00C5F}"/>
              </a:ext>
            </a:extLst>
          </p:cNvPr>
          <p:cNvSpPr/>
          <p:nvPr/>
        </p:nvSpPr>
        <p:spPr>
          <a:xfrm>
            <a:off x="1471747" y="1502229"/>
            <a:ext cx="9039500" cy="66620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PAST                                                                                NEXT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B38D10-D1F2-4553-ABEC-847B1394CF6E}"/>
              </a:ext>
            </a:extLst>
          </p:cNvPr>
          <p:cNvSpPr/>
          <p:nvPr/>
        </p:nvSpPr>
        <p:spPr>
          <a:xfrm>
            <a:off x="1471747" y="2168432"/>
            <a:ext cx="9039500" cy="43238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C04061-56B0-41F1-92B0-9A6C0CF47EB4}"/>
              </a:ext>
            </a:extLst>
          </p:cNvPr>
          <p:cNvSpPr/>
          <p:nvPr/>
        </p:nvSpPr>
        <p:spPr>
          <a:xfrm>
            <a:off x="2377439" y="2403565"/>
            <a:ext cx="2847703" cy="258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photo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A5AF06-C718-4170-BC1E-C75BBE05FCD2}"/>
              </a:ext>
            </a:extLst>
          </p:cNvPr>
          <p:cNvSpPr/>
          <p:nvPr/>
        </p:nvSpPr>
        <p:spPr>
          <a:xfrm>
            <a:off x="6444343" y="2403565"/>
            <a:ext cx="2847703" cy="2586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32F36D-85F6-4BEB-8478-3728D7532396}"/>
              </a:ext>
            </a:extLst>
          </p:cNvPr>
          <p:cNvSpPr/>
          <p:nvPr/>
        </p:nvSpPr>
        <p:spPr>
          <a:xfrm>
            <a:off x="2377439" y="5303520"/>
            <a:ext cx="6914607" cy="103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Some </a:t>
            </a:r>
            <a:r>
              <a:rPr lang="en-US" altLang="zh-CN" dirty="0" err="1"/>
              <a:t>sentenses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C9F7D2-CF18-408B-96CF-C0E54C3F42FE}"/>
              </a:ext>
            </a:extLst>
          </p:cNvPr>
          <p:cNvSpPr txBox="1"/>
          <p:nvPr/>
        </p:nvSpPr>
        <p:spPr>
          <a:xfrm>
            <a:off x="0" y="561703"/>
            <a:ext cx="147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荣誉展示</a:t>
            </a:r>
          </a:p>
        </p:txBody>
      </p:sp>
    </p:spTree>
    <p:extLst>
      <p:ext uri="{BB962C8B-B14F-4D97-AF65-F5344CB8AC3E}">
        <p14:creationId xmlns:p14="http://schemas.microsoft.com/office/powerpoint/2010/main" val="270513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10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0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53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30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Xianling Meng</dc:creator>
  <cp:lastModifiedBy>Xianling Meng</cp:lastModifiedBy>
  <cp:revision>2</cp:revision>
  <dcterms:created xsi:type="dcterms:W3CDTF">2018-02-22T12:32:39Z</dcterms:created>
  <dcterms:modified xsi:type="dcterms:W3CDTF">2018-02-22T12:35:49Z</dcterms:modified>
</cp:coreProperties>
</file>