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15000" cy="381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howGuides="1">
      <p:cViewPr varScale="1">
        <p:scale>
          <a:sx n="183" d="100"/>
          <a:sy n="183" d="100"/>
        </p:scale>
        <p:origin x="1476" y="150"/>
      </p:cViewPr>
      <p:guideLst>
        <p:guide orient="horz" pos="120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623535"/>
            <a:ext cx="4857750" cy="1326444"/>
          </a:xfrm>
        </p:spPr>
        <p:txBody>
          <a:bodyPr anchor="b"/>
          <a:lstStyle>
            <a:lvl1pPr algn="ctr">
              <a:defRPr sz="33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2001132"/>
            <a:ext cx="4286250" cy="919868"/>
          </a:xfrm>
        </p:spPr>
        <p:txBody>
          <a:bodyPr/>
          <a:lstStyle>
            <a:lvl1pPr marL="0" indent="0" algn="ctr">
              <a:buNone/>
              <a:defRPr sz="1333"/>
            </a:lvl1pPr>
            <a:lvl2pPr marL="254020" indent="0" algn="ctr">
              <a:buNone/>
              <a:defRPr sz="1111"/>
            </a:lvl2pPr>
            <a:lvl3pPr marL="508041" indent="0" algn="ctr">
              <a:buNone/>
              <a:defRPr sz="1000"/>
            </a:lvl3pPr>
            <a:lvl4pPr marL="762061" indent="0" algn="ctr">
              <a:buNone/>
              <a:defRPr sz="889"/>
            </a:lvl4pPr>
            <a:lvl5pPr marL="1016081" indent="0" algn="ctr">
              <a:buNone/>
              <a:defRPr sz="889"/>
            </a:lvl5pPr>
            <a:lvl6pPr marL="1270102" indent="0" algn="ctr">
              <a:buNone/>
              <a:defRPr sz="889"/>
            </a:lvl6pPr>
            <a:lvl7pPr marL="1524122" indent="0" algn="ctr">
              <a:buNone/>
              <a:defRPr sz="889"/>
            </a:lvl7pPr>
            <a:lvl8pPr marL="1778142" indent="0" algn="ctr">
              <a:buNone/>
              <a:defRPr sz="889"/>
            </a:lvl8pPr>
            <a:lvl9pPr marL="2032163" indent="0" algn="ctr">
              <a:buNone/>
              <a:defRPr sz="88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9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202847"/>
            <a:ext cx="1232297" cy="32287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202847"/>
            <a:ext cx="3625453" cy="32287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3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949855"/>
            <a:ext cx="4929188" cy="1584854"/>
          </a:xfrm>
        </p:spPr>
        <p:txBody>
          <a:bodyPr anchor="b"/>
          <a:lstStyle>
            <a:lvl1pPr>
              <a:defRPr sz="33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2549703"/>
            <a:ext cx="4929188" cy="833437"/>
          </a:xfrm>
        </p:spPr>
        <p:txBody>
          <a:bodyPr/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  <a:lvl2pPr marL="254020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2pPr>
            <a:lvl3pPr marL="50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6206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01608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27010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5241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177814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032163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1014236"/>
            <a:ext cx="2428875" cy="24174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1014236"/>
            <a:ext cx="2428875" cy="24174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202848"/>
            <a:ext cx="4929188" cy="7364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933979"/>
            <a:ext cx="2417713" cy="457729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4020" indent="0">
              <a:buNone/>
              <a:defRPr sz="1111" b="1"/>
            </a:lvl2pPr>
            <a:lvl3pPr marL="508041" indent="0">
              <a:buNone/>
              <a:defRPr sz="1000" b="1"/>
            </a:lvl3pPr>
            <a:lvl4pPr marL="762061" indent="0">
              <a:buNone/>
              <a:defRPr sz="889" b="1"/>
            </a:lvl4pPr>
            <a:lvl5pPr marL="1016081" indent="0">
              <a:buNone/>
              <a:defRPr sz="889" b="1"/>
            </a:lvl5pPr>
            <a:lvl6pPr marL="1270102" indent="0">
              <a:buNone/>
              <a:defRPr sz="889" b="1"/>
            </a:lvl6pPr>
            <a:lvl7pPr marL="1524122" indent="0">
              <a:buNone/>
              <a:defRPr sz="889" b="1"/>
            </a:lvl7pPr>
            <a:lvl8pPr marL="1778142" indent="0">
              <a:buNone/>
              <a:defRPr sz="889" b="1"/>
            </a:lvl8pPr>
            <a:lvl9pPr marL="2032163" indent="0">
              <a:buNone/>
              <a:defRPr sz="88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1391709"/>
            <a:ext cx="2417713" cy="2046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933979"/>
            <a:ext cx="2429619" cy="457729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4020" indent="0">
              <a:buNone/>
              <a:defRPr sz="1111" b="1"/>
            </a:lvl2pPr>
            <a:lvl3pPr marL="508041" indent="0">
              <a:buNone/>
              <a:defRPr sz="1000" b="1"/>
            </a:lvl3pPr>
            <a:lvl4pPr marL="762061" indent="0">
              <a:buNone/>
              <a:defRPr sz="889" b="1"/>
            </a:lvl4pPr>
            <a:lvl5pPr marL="1016081" indent="0">
              <a:buNone/>
              <a:defRPr sz="889" b="1"/>
            </a:lvl5pPr>
            <a:lvl6pPr marL="1270102" indent="0">
              <a:buNone/>
              <a:defRPr sz="889" b="1"/>
            </a:lvl6pPr>
            <a:lvl7pPr marL="1524122" indent="0">
              <a:buNone/>
              <a:defRPr sz="889" b="1"/>
            </a:lvl7pPr>
            <a:lvl8pPr marL="1778142" indent="0">
              <a:buNone/>
              <a:defRPr sz="889" b="1"/>
            </a:lvl8pPr>
            <a:lvl9pPr marL="2032163" indent="0">
              <a:buNone/>
              <a:defRPr sz="88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1391709"/>
            <a:ext cx="2429619" cy="2046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8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254000"/>
            <a:ext cx="1843236" cy="889000"/>
          </a:xfrm>
        </p:spPr>
        <p:txBody>
          <a:bodyPr anchor="b"/>
          <a:lstStyle>
            <a:lvl1pPr>
              <a:defRPr sz="17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548571"/>
            <a:ext cx="2893219" cy="2707569"/>
          </a:xfrm>
        </p:spPr>
        <p:txBody>
          <a:bodyPr/>
          <a:lstStyle>
            <a:lvl1pPr>
              <a:defRPr sz="1778"/>
            </a:lvl1pPr>
            <a:lvl2pPr>
              <a:defRPr sz="1556"/>
            </a:lvl2pPr>
            <a:lvl3pPr>
              <a:defRPr sz="1333"/>
            </a:lvl3pPr>
            <a:lvl4pPr>
              <a:defRPr sz="1111"/>
            </a:lvl4pPr>
            <a:lvl5pPr>
              <a:defRPr sz="1111"/>
            </a:lvl5pPr>
            <a:lvl6pPr>
              <a:defRPr sz="1111"/>
            </a:lvl6pPr>
            <a:lvl7pPr>
              <a:defRPr sz="1111"/>
            </a:lvl7pPr>
            <a:lvl8pPr>
              <a:defRPr sz="1111"/>
            </a:lvl8pPr>
            <a:lvl9pPr>
              <a:defRPr sz="111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143000"/>
            <a:ext cx="1843236" cy="2117549"/>
          </a:xfrm>
        </p:spPr>
        <p:txBody>
          <a:bodyPr/>
          <a:lstStyle>
            <a:lvl1pPr marL="0" indent="0">
              <a:buNone/>
              <a:defRPr sz="889"/>
            </a:lvl1pPr>
            <a:lvl2pPr marL="254020" indent="0">
              <a:buNone/>
              <a:defRPr sz="778"/>
            </a:lvl2pPr>
            <a:lvl3pPr marL="508041" indent="0">
              <a:buNone/>
              <a:defRPr sz="667"/>
            </a:lvl3pPr>
            <a:lvl4pPr marL="762061" indent="0">
              <a:buNone/>
              <a:defRPr sz="556"/>
            </a:lvl4pPr>
            <a:lvl5pPr marL="1016081" indent="0">
              <a:buNone/>
              <a:defRPr sz="556"/>
            </a:lvl5pPr>
            <a:lvl6pPr marL="1270102" indent="0">
              <a:buNone/>
              <a:defRPr sz="556"/>
            </a:lvl6pPr>
            <a:lvl7pPr marL="1524122" indent="0">
              <a:buNone/>
              <a:defRPr sz="556"/>
            </a:lvl7pPr>
            <a:lvl8pPr marL="1778142" indent="0">
              <a:buNone/>
              <a:defRPr sz="556"/>
            </a:lvl8pPr>
            <a:lvl9pPr marL="2032163" indent="0">
              <a:buNone/>
              <a:defRPr sz="55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8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254000"/>
            <a:ext cx="1843236" cy="889000"/>
          </a:xfrm>
        </p:spPr>
        <p:txBody>
          <a:bodyPr anchor="b"/>
          <a:lstStyle>
            <a:lvl1pPr>
              <a:defRPr sz="17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548571"/>
            <a:ext cx="2893219" cy="2707569"/>
          </a:xfrm>
        </p:spPr>
        <p:txBody>
          <a:bodyPr anchor="t"/>
          <a:lstStyle>
            <a:lvl1pPr marL="0" indent="0">
              <a:buNone/>
              <a:defRPr sz="1778"/>
            </a:lvl1pPr>
            <a:lvl2pPr marL="254020" indent="0">
              <a:buNone/>
              <a:defRPr sz="1556"/>
            </a:lvl2pPr>
            <a:lvl3pPr marL="508041" indent="0">
              <a:buNone/>
              <a:defRPr sz="1333"/>
            </a:lvl3pPr>
            <a:lvl4pPr marL="762061" indent="0">
              <a:buNone/>
              <a:defRPr sz="1111"/>
            </a:lvl4pPr>
            <a:lvl5pPr marL="1016081" indent="0">
              <a:buNone/>
              <a:defRPr sz="1111"/>
            </a:lvl5pPr>
            <a:lvl6pPr marL="1270102" indent="0">
              <a:buNone/>
              <a:defRPr sz="1111"/>
            </a:lvl6pPr>
            <a:lvl7pPr marL="1524122" indent="0">
              <a:buNone/>
              <a:defRPr sz="1111"/>
            </a:lvl7pPr>
            <a:lvl8pPr marL="1778142" indent="0">
              <a:buNone/>
              <a:defRPr sz="1111"/>
            </a:lvl8pPr>
            <a:lvl9pPr marL="2032163" indent="0">
              <a:buNone/>
              <a:defRPr sz="111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143000"/>
            <a:ext cx="1843236" cy="2117549"/>
          </a:xfrm>
        </p:spPr>
        <p:txBody>
          <a:bodyPr/>
          <a:lstStyle>
            <a:lvl1pPr marL="0" indent="0">
              <a:buNone/>
              <a:defRPr sz="889"/>
            </a:lvl1pPr>
            <a:lvl2pPr marL="254020" indent="0">
              <a:buNone/>
              <a:defRPr sz="778"/>
            </a:lvl2pPr>
            <a:lvl3pPr marL="508041" indent="0">
              <a:buNone/>
              <a:defRPr sz="667"/>
            </a:lvl3pPr>
            <a:lvl4pPr marL="762061" indent="0">
              <a:buNone/>
              <a:defRPr sz="556"/>
            </a:lvl4pPr>
            <a:lvl5pPr marL="1016081" indent="0">
              <a:buNone/>
              <a:defRPr sz="556"/>
            </a:lvl5pPr>
            <a:lvl6pPr marL="1270102" indent="0">
              <a:buNone/>
              <a:defRPr sz="556"/>
            </a:lvl6pPr>
            <a:lvl7pPr marL="1524122" indent="0">
              <a:buNone/>
              <a:defRPr sz="556"/>
            </a:lvl7pPr>
            <a:lvl8pPr marL="1778142" indent="0">
              <a:buNone/>
              <a:defRPr sz="556"/>
            </a:lvl8pPr>
            <a:lvl9pPr marL="2032163" indent="0">
              <a:buNone/>
              <a:defRPr sz="55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3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202848"/>
            <a:ext cx="4929188" cy="73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1014236"/>
            <a:ext cx="4929188" cy="241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3531307"/>
            <a:ext cx="1285875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1146-AF0F-41A6-ABEB-01F74A2C1E7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3531307"/>
            <a:ext cx="1928813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3531307"/>
            <a:ext cx="1285875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6E64-CBE3-4771-AAF5-6C1C44562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8041" rtl="0" eaLnBrk="1" latinLnBrk="0" hangingPunct="1">
        <a:lnSpc>
          <a:spcPct val="90000"/>
        </a:lnSpc>
        <a:spcBef>
          <a:spcPct val="0"/>
        </a:spcBef>
        <a:buNone/>
        <a:defRPr sz="24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010" indent="-127010" algn="l" defTabSz="508041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1pPr>
      <a:lvl2pPr marL="381030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3505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1" kern="1200">
          <a:solidFill>
            <a:schemeClr val="tx1"/>
          </a:solidFill>
          <a:latin typeface="+mn-lt"/>
          <a:ea typeface="+mn-ea"/>
          <a:cs typeface="+mn-cs"/>
        </a:defRPr>
      </a:lvl3pPr>
      <a:lvl4pPr marL="88907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9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9711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5113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0515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59173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020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804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206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608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010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412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814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32163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23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Xianling</dc:creator>
  <cp:lastModifiedBy>Meng Xianling</cp:lastModifiedBy>
  <cp:revision>3</cp:revision>
  <dcterms:created xsi:type="dcterms:W3CDTF">2018-05-28T15:14:12Z</dcterms:created>
  <dcterms:modified xsi:type="dcterms:W3CDTF">2018-05-28T15:27:25Z</dcterms:modified>
</cp:coreProperties>
</file>