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286250" cy="3333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0" userDrawn="1">
          <p15:clr>
            <a:srgbClr val="A4A3A4"/>
          </p15:clr>
        </p15:guide>
        <p15:guide id="2" pos="13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 snapToGrid="0" showGuides="1">
      <p:cViewPr varScale="1">
        <p:scale>
          <a:sx n="208" d="100"/>
          <a:sy n="208" d="100"/>
        </p:scale>
        <p:origin x="2130" y="162"/>
      </p:cViewPr>
      <p:guideLst>
        <p:guide orient="horz" pos="1050"/>
        <p:guide pos="13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469" y="545593"/>
            <a:ext cx="3643313" cy="1160639"/>
          </a:xfrm>
        </p:spPr>
        <p:txBody>
          <a:bodyPr anchor="b"/>
          <a:lstStyle>
            <a:lvl1pPr algn="ctr">
              <a:defRPr sz="28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781" y="1750991"/>
            <a:ext cx="3214688" cy="804884"/>
          </a:xfrm>
        </p:spPr>
        <p:txBody>
          <a:bodyPr/>
          <a:lstStyle>
            <a:lvl1pPr marL="0" indent="0" algn="ctr">
              <a:buNone/>
              <a:defRPr sz="1125"/>
            </a:lvl1pPr>
            <a:lvl2pPr marL="214335" indent="0" algn="ctr">
              <a:buNone/>
              <a:defRPr sz="938"/>
            </a:lvl2pPr>
            <a:lvl3pPr marL="428671" indent="0" algn="ctr">
              <a:buNone/>
              <a:defRPr sz="844"/>
            </a:lvl3pPr>
            <a:lvl4pPr marL="643006" indent="0" algn="ctr">
              <a:buNone/>
              <a:defRPr sz="750"/>
            </a:lvl4pPr>
            <a:lvl5pPr marL="857341" indent="0" algn="ctr">
              <a:buNone/>
              <a:defRPr sz="750"/>
            </a:lvl5pPr>
            <a:lvl6pPr marL="1071677" indent="0" algn="ctr">
              <a:buNone/>
              <a:defRPr sz="750"/>
            </a:lvl6pPr>
            <a:lvl7pPr marL="1286012" indent="0" algn="ctr">
              <a:buNone/>
              <a:defRPr sz="750"/>
            </a:lvl7pPr>
            <a:lvl8pPr marL="1500348" indent="0" algn="ctr">
              <a:buNone/>
              <a:defRPr sz="750"/>
            </a:lvl8pPr>
            <a:lvl9pPr marL="1714683" indent="0" algn="ctr">
              <a:buNone/>
              <a:defRPr sz="7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14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41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7348" y="177491"/>
            <a:ext cx="924223" cy="28251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680" y="177491"/>
            <a:ext cx="2719090" cy="28251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4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447" y="831123"/>
            <a:ext cx="3696891" cy="1386747"/>
          </a:xfrm>
        </p:spPr>
        <p:txBody>
          <a:bodyPr anchor="b"/>
          <a:lstStyle>
            <a:lvl1pPr>
              <a:defRPr sz="28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447" y="2230989"/>
            <a:ext cx="3696891" cy="729258"/>
          </a:xfrm>
        </p:spPr>
        <p:txBody>
          <a:bodyPr/>
          <a:lstStyle>
            <a:lvl1pPr marL="0" indent="0">
              <a:buNone/>
              <a:defRPr sz="1125">
                <a:solidFill>
                  <a:schemeClr val="tx1"/>
                </a:solidFill>
              </a:defRPr>
            </a:lvl1pPr>
            <a:lvl2pPr marL="214335" indent="0">
              <a:buNone/>
              <a:defRPr sz="938">
                <a:solidFill>
                  <a:schemeClr val="tx1">
                    <a:tint val="75000"/>
                  </a:schemeClr>
                </a:solidFill>
              </a:defRPr>
            </a:lvl2pPr>
            <a:lvl3pPr marL="42867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3pPr>
            <a:lvl4pPr marL="643006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4pPr>
            <a:lvl5pPr marL="857341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5pPr>
            <a:lvl6pPr marL="1071677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6pPr>
            <a:lvl7pPr marL="1286012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7pPr>
            <a:lvl8pPr marL="1500348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8pPr>
            <a:lvl9pPr marL="1714683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7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680" y="887456"/>
            <a:ext cx="1821656" cy="211523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9914" y="887456"/>
            <a:ext cx="1821656" cy="211523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7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38" y="177492"/>
            <a:ext cx="3696891" cy="64437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239" y="817232"/>
            <a:ext cx="1813284" cy="400513"/>
          </a:xfrm>
        </p:spPr>
        <p:txBody>
          <a:bodyPr anchor="b"/>
          <a:lstStyle>
            <a:lvl1pPr marL="0" indent="0">
              <a:buNone/>
              <a:defRPr sz="1125" b="1"/>
            </a:lvl1pPr>
            <a:lvl2pPr marL="214335" indent="0">
              <a:buNone/>
              <a:defRPr sz="938" b="1"/>
            </a:lvl2pPr>
            <a:lvl3pPr marL="428671" indent="0">
              <a:buNone/>
              <a:defRPr sz="844" b="1"/>
            </a:lvl3pPr>
            <a:lvl4pPr marL="643006" indent="0">
              <a:buNone/>
              <a:defRPr sz="750" b="1"/>
            </a:lvl4pPr>
            <a:lvl5pPr marL="857341" indent="0">
              <a:buNone/>
              <a:defRPr sz="750" b="1"/>
            </a:lvl5pPr>
            <a:lvl6pPr marL="1071677" indent="0">
              <a:buNone/>
              <a:defRPr sz="750" b="1"/>
            </a:lvl6pPr>
            <a:lvl7pPr marL="1286012" indent="0">
              <a:buNone/>
              <a:defRPr sz="750" b="1"/>
            </a:lvl7pPr>
            <a:lvl8pPr marL="1500348" indent="0">
              <a:buNone/>
              <a:defRPr sz="750" b="1"/>
            </a:lvl8pPr>
            <a:lvl9pPr marL="1714683" indent="0">
              <a:buNone/>
              <a:defRPr sz="75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239" y="1217745"/>
            <a:ext cx="1813284" cy="17911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9914" y="817232"/>
            <a:ext cx="1822215" cy="400513"/>
          </a:xfrm>
        </p:spPr>
        <p:txBody>
          <a:bodyPr anchor="b"/>
          <a:lstStyle>
            <a:lvl1pPr marL="0" indent="0">
              <a:buNone/>
              <a:defRPr sz="1125" b="1"/>
            </a:lvl1pPr>
            <a:lvl2pPr marL="214335" indent="0">
              <a:buNone/>
              <a:defRPr sz="938" b="1"/>
            </a:lvl2pPr>
            <a:lvl3pPr marL="428671" indent="0">
              <a:buNone/>
              <a:defRPr sz="844" b="1"/>
            </a:lvl3pPr>
            <a:lvl4pPr marL="643006" indent="0">
              <a:buNone/>
              <a:defRPr sz="750" b="1"/>
            </a:lvl4pPr>
            <a:lvl5pPr marL="857341" indent="0">
              <a:buNone/>
              <a:defRPr sz="750" b="1"/>
            </a:lvl5pPr>
            <a:lvl6pPr marL="1071677" indent="0">
              <a:buNone/>
              <a:defRPr sz="750" b="1"/>
            </a:lvl6pPr>
            <a:lvl7pPr marL="1286012" indent="0">
              <a:buNone/>
              <a:defRPr sz="750" b="1"/>
            </a:lvl7pPr>
            <a:lvl8pPr marL="1500348" indent="0">
              <a:buNone/>
              <a:defRPr sz="750" b="1"/>
            </a:lvl8pPr>
            <a:lvl9pPr marL="1714683" indent="0">
              <a:buNone/>
              <a:defRPr sz="75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9914" y="1217745"/>
            <a:ext cx="1822215" cy="17911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3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5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60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38" y="222250"/>
            <a:ext cx="1382427" cy="777875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2215" y="479999"/>
            <a:ext cx="2169914" cy="2369123"/>
          </a:xfrm>
        </p:spPr>
        <p:txBody>
          <a:bodyPr/>
          <a:lstStyle>
            <a:lvl1pPr>
              <a:defRPr sz="1500"/>
            </a:lvl1pPr>
            <a:lvl2pPr>
              <a:defRPr sz="1313"/>
            </a:lvl2pPr>
            <a:lvl3pPr>
              <a:defRPr sz="1125"/>
            </a:lvl3pPr>
            <a:lvl4pPr>
              <a:defRPr sz="938"/>
            </a:lvl4pPr>
            <a:lvl5pPr>
              <a:defRPr sz="938"/>
            </a:lvl5pPr>
            <a:lvl6pPr>
              <a:defRPr sz="938"/>
            </a:lvl6pPr>
            <a:lvl7pPr>
              <a:defRPr sz="938"/>
            </a:lvl7pPr>
            <a:lvl8pPr>
              <a:defRPr sz="938"/>
            </a:lvl8pPr>
            <a:lvl9pPr>
              <a:defRPr sz="938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238" y="1000125"/>
            <a:ext cx="1382427" cy="1852855"/>
          </a:xfrm>
        </p:spPr>
        <p:txBody>
          <a:bodyPr/>
          <a:lstStyle>
            <a:lvl1pPr marL="0" indent="0">
              <a:buNone/>
              <a:defRPr sz="750"/>
            </a:lvl1pPr>
            <a:lvl2pPr marL="214335" indent="0">
              <a:buNone/>
              <a:defRPr sz="656"/>
            </a:lvl2pPr>
            <a:lvl3pPr marL="428671" indent="0">
              <a:buNone/>
              <a:defRPr sz="563"/>
            </a:lvl3pPr>
            <a:lvl4pPr marL="643006" indent="0">
              <a:buNone/>
              <a:defRPr sz="469"/>
            </a:lvl4pPr>
            <a:lvl5pPr marL="857341" indent="0">
              <a:buNone/>
              <a:defRPr sz="469"/>
            </a:lvl5pPr>
            <a:lvl6pPr marL="1071677" indent="0">
              <a:buNone/>
              <a:defRPr sz="469"/>
            </a:lvl6pPr>
            <a:lvl7pPr marL="1286012" indent="0">
              <a:buNone/>
              <a:defRPr sz="469"/>
            </a:lvl7pPr>
            <a:lvl8pPr marL="1500348" indent="0">
              <a:buNone/>
              <a:defRPr sz="469"/>
            </a:lvl8pPr>
            <a:lvl9pPr marL="1714683" indent="0">
              <a:buNone/>
              <a:defRPr sz="46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9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38" y="222250"/>
            <a:ext cx="1382427" cy="777875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2215" y="479999"/>
            <a:ext cx="2169914" cy="2369123"/>
          </a:xfrm>
        </p:spPr>
        <p:txBody>
          <a:bodyPr anchor="t"/>
          <a:lstStyle>
            <a:lvl1pPr marL="0" indent="0">
              <a:buNone/>
              <a:defRPr sz="1500"/>
            </a:lvl1pPr>
            <a:lvl2pPr marL="214335" indent="0">
              <a:buNone/>
              <a:defRPr sz="1313"/>
            </a:lvl2pPr>
            <a:lvl3pPr marL="428671" indent="0">
              <a:buNone/>
              <a:defRPr sz="1125"/>
            </a:lvl3pPr>
            <a:lvl4pPr marL="643006" indent="0">
              <a:buNone/>
              <a:defRPr sz="938"/>
            </a:lvl4pPr>
            <a:lvl5pPr marL="857341" indent="0">
              <a:buNone/>
              <a:defRPr sz="938"/>
            </a:lvl5pPr>
            <a:lvl6pPr marL="1071677" indent="0">
              <a:buNone/>
              <a:defRPr sz="938"/>
            </a:lvl6pPr>
            <a:lvl7pPr marL="1286012" indent="0">
              <a:buNone/>
              <a:defRPr sz="938"/>
            </a:lvl7pPr>
            <a:lvl8pPr marL="1500348" indent="0">
              <a:buNone/>
              <a:defRPr sz="938"/>
            </a:lvl8pPr>
            <a:lvl9pPr marL="1714683" indent="0">
              <a:buNone/>
              <a:defRPr sz="93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238" y="1000125"/>
            <a:ext cx="1382427" cy="1852855"/>
          </a:xfrm>
        </p:spPr>
        <p:txBody>
          <a:bodyPr/>
          <a:lstStyle>
            <a:lvl1pPr marL="0" indent="0">
              <a:buNone/>
              <a:defRPr sz="750"/>
            </a:lvl1pPr>
            <a:lvl2pPr marL="214335" indent="0">
              <a:buNone/>
              <a:defRPr sz="656"/>
            </a:lvl2pPr>
            <a:lvl3pPr marL="428671" indent="0">
              <a:buNone/>
              <a:defRPr sz="563"/>
            </a:lvl3pPr>
            <a:lvl4pPr marL="643006" indent="0">
              <a:buNone/>
              <a:defRPr sz="469"/>
            </a:lvl4pPr>
            <a:lvl5pPr marL="857341" indent="0">
              <a:buNone/>
              <a:defRPr sz="469"/>
            </a:lvl5pPr>
            <a:lvl6pPr marL="1071677" indent="0">
              <a:buNone/>
              <a:defRPr sz="469"/>
            </a:lvl6pPr>
            <a:lvl7pPr marL="1286012" indent="0">
              <a:buNone/>
              <a:defRPr sz="469"/>
            </a:lvl7pPr>
            <a:lvl8pPr marL="1500348" indent="0">
              <a:buNone/>
              <a:defRPr sz="469"/>
            </a:lvl8pPr>
            <a:lvl9pPr marL="1714683" indent="0">
              <a:buNone/>
              <a:defRPr sz="46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78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680" y="177492"/>
            <a:ext cx="3696891" cy="64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80" y="887456"/>
            <a:ext cx="3696891" cy="2115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680" y="3089893"/>
            <a:ext cx="964406" cy="177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9821" y="3089893"/>
            <a:ext cx="1446609" cy="177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7164" y="3089893"/>
            <a:ext cx="964406" cy="177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8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8671" rtl="0" eaLnBrk="1" latinLnBrk="0" hangingPunct="1">
        <a:lnSpc>
          <a:spcPct val="90000"/>
        </a:lnSpc>
        <a:spcBef>
          <a:spcPct val="0"/>
        </a:spcBef>
        <a:buNone/>
        <a:defRPr sz="2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168" indent="-107168" algn="l" defTabSz="428671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1pPr>
      <a:lvl2pPr marL="321503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35838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938" kern="1200">
          <a:solidFill>
            <a:schemeClr val="tx1"/>
          </a:solidFill>
          <a:latin typeface="+mn-lt"/>
          <a:ea typeface="+mn-ea"/>
          <a:cs typeface="+mn-cs"/>
        </a:defRPr>
      </a:lvl3pPr>
      <a:lvl4pPr marL="750174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4pPr>
      <a:lvl5pPr marL="964509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5pPr>
      <a:lvl6pPr marL="1178844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393180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607515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821851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1pPr>
      <a:lvl2pPr marL="214335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2pPr>
      <a:lvl3pPr marL="428671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43006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4pPr>
      <a:lvl5pPr marL="857341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5pPr>
      <a:lvl6pPr marL="1071677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86012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500348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714683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23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Xianling</dc:creator>
  <cp:lastModifiedBy>Meng Xianling</cp:lastModifiedBy>
  <cp:revision>5</cp:revision>
  <dcterms:created xsi:type="dcterms:W3CDTF">2018-05-28T15:14:12Z</dcterms:created>
  <dcterms:modified xsi:type="dcterms:W3CDTF">2018-05-28T15:51:37Z</dcterms:modified>
</cp:coreProperties>
</file>