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2860000" cy="76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7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4" d="100"/>
          <a:sy n="54" d="100"/>
        </p:scale>
        <p:origin x="168" y="1062"/>
      </p:cViewPr>
      <p:guideLst>
        <p:guide orient="horz" pos="2400"/>
        <p:guide pos="7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0" y="1247070"/>
            <a:ext cx="17145000" cy="2652889"/>
          </a:xfrm>
        </p:spPr>
        <p:txBody>
          <a:bodyPr anchor="b"/>
          <a:lstStyle>
            <a:lvl1pPr algn="ctr">
              <a:defRPr sz="66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4002264"/>
            <a:ext cx="17145000" cy="1839736"/>
          </a:xfrm>
        </p:spPr>
        <p:txBody>
          <a:bodyPr/>
          <a:lstStyle>
            <a:lvl1pPr marL="0" indent="0" algn="ctr">
              <a:buNone/>
              <a:defRPr sz="2667"/>
            </a:lvl1pPr>
            <a:lvl2pPr marL="507995" indent="0" algn="ctr">
              <a:buNone/>
              <a:defRPr sz="2222"/>
            </a:lvl2pPr>
            <a:lvl3pPr marL="1015990" indent="0" algn="ctr">
              <a:buNone/>
              <a:defRPr sz="2000"/>
            </a:lvl3pPr>
            <a:lvl4pPr marL="1523985" indent="0" algn="ctr">
              <a:buNone/>
              <a:defRPr sz="1778"/>
            </a:lvl4pPr>
            <a:lvl5pPr marL="2031980" indent="0" algn="ctr">
              <a:buNone/>
              <a:defRPr sz="1778"/>
            </a:lvl5pPr>
            <a:lvl6pPr marL="2539975" indent="0" algn="ctr">
              <a:buNone/>
              <a:defRPr sz="1778"/>
            </a:lvl6pPr>
            <a:lvl7pPr marL="3047970" indent="0" algn="ctr">
              <a:buNone/>
              <a:defRPr sz="1778"/>
            </a:lvl7pPr>
            <a:lvl8pPr marL="3555964" indent="0" algn="ctr">
              <a:buNone/>
              <a:defRPr sz="1778"/>
            </a:lvl8pPr>
            <a:lvl9pPr marL="4063959" indent="0" algn="ctr">
              <a:buNone/>
              <a:defRPr sz="177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430D-D0D9-4CA0-9BFA-A78A5571F964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7EA2-6D36-46B8-BB9A-C9A900B91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57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430D-D0D9-4CA0-9BFA-A78A5571F964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7EA2-6D36-46B8-BB9A-C9A900B91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47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7" y="405694"/>
            <a:ext cx="4929188" cy="64575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5" y="405694"/>
            <a:ext cx="14501813" cy="64575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430D-D0D9-4CA0-9BFA-A78A5571F964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7EA2-6D36-46B8-BB9A-C9A900B91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23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430D-D0D9-4CA0-9BFA-A78A5571F964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7EA2-6D36-46B8-BB9A-C9A900B91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80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19" y="1899709"/>
            <a:ext cx="19716750" cy="3169708"/>
          </a:xfrm>
        </p:spPr>
        <p:txBody>
          <a:bodyPr anchor="b"/>
          <a:lstStyle>
            <a:lvl1pPr>
              <a:defRPr sz="66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19" y="5099404"/>
            <a:ext cx="19716750" cy="1666874"/>
          </a:xfrm>
        </p:spPr>
        <p:txBody>
          <a:bodyPr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507995" indent="0">
              <a:buNone/>
              <a:defRPr sz="2222">
                <a:solidFill>
                  <a:schemeClr val="tx1">
                    <a:tint val="75000"/>
                  </a:schemeClr>
                </a:solidFill>
              </a:defRPr>
            </a:lvl2pPr>
            <a:lvl3pPr marL="10159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523985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4pPr>
            <a:lvl5pPr marL="2031980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5pPr>
            <a:lvl6pPr marL="2539975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6pPr>
            <a:lvl7pPr marL="3047970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7pPr>
            <a:lvl8pPr marL="3555964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8pPr>
            <a:lvl9pPr marL="4063959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430D-D0D9-4CA0-9BFA-A78A5571F964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7EA2-6D36-46B8-BB9A-C9A900B91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56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2028472"/>
            <a:ext cx="9715500" cy="48348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2028472"/>
            <a:ext cx="9715500" cy="48348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430D-D0D9-4CA0-9BFA-A78A5571F964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7EA2-6D36-46B8-BB9A-C9A900B91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93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405695"/>
            <a:ext cx="19716750" cy="14728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3" y="1867959"/>
            <a:ext cx="9670851" cy="915458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995" indent="0">
              <a:buNone/>
              <a:defRPr sz="2222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778" b="1"/>
            </a:lvl4pPr>
            <a:lvl5pPr marL="2031980" indent="0">
              <a:buNone/>
              <a:defRPr sz="1778" b="1"/>
            </a:lvl5pPr>
            <a:lvl6pPr marL="2539975" indent="0">
              <a:buNone/>
              <a:defRPr sz="1778" b="1"/>
            </a:lvl6pPr>
            <a:lvl7pPr marL="3047970" indent="0">
              <a:buNone/>
              <a:defRPr sz="1778" b="1"/>
            </a:lvl7pPr>
            <a:lvl8pPr marL="3555964" indent="0">
              <a:buNone/>
              <a:defRPr sz="1778" b="1"/>
            </a:lvl8pPr>
            <a:lvl9pPr marL="4063959" indent="0">
              <a:buNone/>
              <a:defRPr sz="177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3" y="2783417"/>
            <a:ext cx="9670851" cy="4093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5" y="1867959"/>
            <a:ext cx="9718478" cy="915458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995" indent="0">
              <a:buNone/>
              <a:defRPr sz="2222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778" b="1"/>
            </a:lvl4pPr>
            <a:lvl5pPr marL="2031980" indent="0">
              <a:buNone/>
              <a:defRPr sz="1778" b="1"/>
            </a:lvl5pPr>
            <a:lvl6pPr marL="2539975" indent="0">
              <a:buNone/>
              <a:defRPr sz="1778" b="1"/>
            </a:lvl6pPr>
            <a:lvl7pPr marL="3047970" indent="0">
              <a:buNone/>
              <a:defRPr sz="1778" b="1"/>
            </a:lvl7pPr>
            <a:lvl8pPr marL="3555964" indent="0">
              <a:buNone/>
              <a:defRPr sz="1778" b="1"/>
            </a:lvl8pPr>
            <a:lvl9pPr marL="4063959" indent="0">
              <a:buNone/>
              <a:defRPr sz="177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5" y="2783417"/>
            <a:ext cx="9718478" cy="4093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430D-D0D9-4CA0-9BFA-A78A5571F964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7EA2-6D36-46B8-BB9A-C9A900B91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50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430D-D0D9-4CA0-9BFA-A78A5571F964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7EA2-6D36-46B8-BB9A-C9A900B91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4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430D-D0D9-4CA0-9BFA-A78A5571F964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7EA2-6D36-46B8-BB9A-C9A900B91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49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508000"/>
            <a:ext cx="7372944" cy="1778000"/>
          </a:xfrm>
        </p:spPr>
        <p:txBody>
          <a:bodyPr anchor="b"/>
          <a:lstStyle>
            <a:lvl1pPr>
              <a:defRPr sz="35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1097139"/>
            <a:ext cx="11572875" cy="5415139"/>
          </a:xfrm>
        </p:spPr>
        <p:txBody>
          <a:bodyPr/>
          <a:lstStyle>
            <a:lvl1pPr>
              <a:defRPr sz="3556"/>
            </a:lvl1pPr>
            <a:lvl2pPr>
              <a:defRPr sz="3111"/>
            </a:lvl2pPr>
            <a:lvl3pPr>
              <a:defRPr sz="2667"/>
            </a:lvl3pPr>
            <a:lvl4pPr>
              <a:defRPr sz="2222"/>
            </a:lvl4pPr>
            <a:lvl5pPr>
              <a:defRPr sz="2222"/>
            </a:lvl5pPr>
            <a:lvl6pPr>
              <a:defRPr sz="2222"/>
            </a:lvl6pPr>
            <a:lvl7pPr>
              <a:defRPr sz="2222"/>
            </a:lvl7pPr>
            <a:lvl8pPr>
              <a:defRPr sz="2222"/>
            </a:lvl8pPr>
            <a:lvl9pPr>
              <a:defRPr sz="2222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2286000"/>
            <a:ext cx="7372944" cy="4235098"/>
          </a:xfrm>
        </p:spPr>
        <p:txBody>
          <a:bodyPr/>
          <a:lstStyle>
            <a:lvl1pPr marL="0" indent="0">
              <a:buNone/>
              <a:defRPr sz="1778"/>
            </a:lvl1pPr>
            <a:lvl2pPr marL="507995" indent="0">
              <a:buNone/>
              <a:defRPr sz="1556"/>
            </a:lvl2pPr>
            <a:lvl3pPr marL="1015990" indent="0">
              <a:buNone/>
              <a:defRPr sz="1333"/>
            </a:lvl3pPr>
            <a:lvl4pPr marL="1523985" indent="0">
              <a:buNone/>
              <a:defRPr sz="1111"/>
            </a:lvl4pPr>
            <a:lvl5pPr marL="2031980" indent="0">
              <a:buNone/>
              <a:defRPr sz="1111"/>
            </a:lvl5pPr>
            <a:lvl6pPr marL="2539975" indent="0">
              <a:buNone/>
              <a:defRPr sz="1111"/>
            </a:lvl6pPr>
            <a:lvl7pPr marL="3047970" indent="0">
              <a:buNone/>
              <a:defRPr sz="1111"/>
            </a:lvl7pPr>
            <a:lvl8pPr marL="3555964" indent="0">
              <a:buNone/>
              <a:defRPr sz="1111"/>
            </a:lvl8pPr>
            <a:lvl9pPr marL="4063959" indent="0">
              <a:buNone/>
              <a:defRPr sz="111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430D-D0D9-4CA0-9BFA-A78A5571F964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7EA2-6D36-46B8-BB9A-C9A900B91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3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508000"/>
            <a:ext cx="7372944" cy="1778000"/>
          </a:xfrm>
        </p:spPr>
        <p:txBody>
          <a:bodyPr anchor="b"/>
          <a:lstStyle>
            <a:lvl1pPr>
              <a:defRPr sz="35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1097139"/>
            <a:ext cx="11572875" cy="5415139"/>
          </a:xfrm>
        </p:spPr>
        <p:txBody>
          <a:bodyPr anchor="t"/>
          <a:lstStyle>
            <a:lvl1pPr marL="0" indent="0">
              <a:buNone/>
              <a:defRPr sz="3556"/>
            </a:lvl1pPr>
            <a:lvl2pPr marL="507995" indent="0">
              <a:buNone/>
              <a:defRPr sz="3111"/>
            </a:lvl2pPr>
            <a:lvl3pPr marL="1015990" indent="0">
              <a:buNone/>
              <a:defRPr sz="2667"/>
            </a:lvl3pPr>
            <a:lvl4pPr marL="1523985" indent="0">
              <a:buNone/>
              <a:defRPr sz="2222"/>
            </a:lvl4pPr>
            <a:lvl5pPr marL="2031980" indent="0">
              <a:buNone/>
              <a:defRPr sz="2222"/>
            </a:lvl5pPr>
            <a:lvl6pPr marL="2539975" indent="0">
              <a:buNone/>
              <a:defRPr sz="2222"/>
            </a:lvl6pPr>
            <a:lvl7pPr marL="3047970" indent="0">
              <a:buNone/>
              <a:defRPr sz="2222"/>
            </a:lvl7pPr>
            <a:lvl8pPr marL="3555964" indent="0">
              <a:buNone/>
              <a:defRPr sz="2222"/>
            </a:lvl8pPr>
            <a:lvl9pPr marL="4063959" indent="0">
              <a:buNone/>
              <a:defRPr sz="222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2286000"/>
            <a:ext cx="7372944" cy="4235098"/>
          </a:xfrm>
        </p:spPr>
        <p:txBody>
          <a:bodyPr/>
          <a:lstStyle>
            <a:lvl1pPr marL="0" indent="0">
              <a:buNone/>
              <a:defRPr sz="1778"/>
            </a:lvl1pPr>
            <a:lvl2pPr marL="507995" indent="0">
              <a:buNone/>
              <a:defRPr sz="1556"/>
            </a:lvl2pPr>
            <a:lvl3pPr marL="1015990" indent="0">
              <a:buNone/>
              <a:defRPr sz="1333"/>
            </a:lvl3pPr>
            <a:lvl4pPr marL="1523985" indent="0">
              <a:buNone/>
              <a:defRPr sz="1111"/>
            </a:lvl4pPr>
            <a:lvl5pPr marL="2031980" indent="0">
              <a:buNone/>
              <a:defRPr sz="1111"/>
            </a:lvl5pPr>
            <a:lvl6pPr marL="2539975" indent="0">
              <a:buNone/>
              <a:defRPr sz="1111"/>
            </a:lvl6pPr>
            <a:lvl7pPr marL="3047970" indent="0">
              <a:buNone/>
              <a:defRPr sz="1111"/>
            </a:lvl7pPr>
            <a:lvl8pPr marL="3555964" indent="0">
              <a:buNone/>
              <a:defRPr sz="1111"/>
            </a:lvl8pPr>
            <a:lvl9pPr marL="4063959" indent="0">
              <a:buNone/>
              <a:defRPr sz="111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430D-D0D9-4CA0-9BFA-A78A5571F964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7EA2-6D36-46B8-BB9A-C9A900B91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43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405695"/>
            <a:ext cx="19716750" cy="1472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2028472"/>
            <a:ext cx="19716750" cy="483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7062612"/>
            <a:ext cx="51435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A430D-D0D9-4CA0-9BFA-A78A5571F964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7062612"/>
            <a:ext cx="771525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7062612"/>
            <a:ext cx="51435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C7EA2-6D36-46B8-BB9A-C9A900B91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74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15990" rtl="0" eaLnBrk="1" latinLnBrk="0" hangingPunct="1">
        <a:lnSpc>
          <a:spcPct val="90000"/>
        </a:lnSpc>
        <a:spcBef>
          <a:spcPct val="0"/>
        </a:spcBef>
        <a:buNone/>
        <a:defRPr sz="48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3997" indent="-253997" algn="l" defTabSz="1015990" rtl="0" eaLnBrk="1" latinLnBrk="0" hangingPunct="1">
        <a:lnSpc>
          <a:spcPct val="90000"/>
        </a:lnSpc>
        <a:spcBef>
          <a:spcPts val="1111"/>
        </a:spcBef>
        <a:buFont typeface="Arial" panose="020B0604020202020204" pitchFamily="34" charset="0"/>
        <a:buChar char="•"/>
        <a:defRPr sz="3111" kern="1200">
          <a:solidFill>
            <a:schemeClr val="tx1"/>
          </a:solidFill>
          <a:latin typeface="+mn-lt"/>
          <a:ea typeface="+mn-ea"/>
          <a:cs typeface="+mn-cs"/>
        </a:defRPr>
      </a:lvl1pPr>
      <a:lvl2pPr marL="761992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269987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3pPr>
      <a:lvl4pPr marL="1777982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977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972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230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Xianling</dc:creator>
  <cp:lastModifiedBy>Meng Xianling</cp:lastModifiedBy>
  <cp:revision>2</cp:revision>
  <dcterms:created xsi:type="dcterms:W3CDTF">2018-05-28T16:02:32Z</dcterms:created>
  <dcterms:modified xsi:type="dcterms:W3CDTF">2018-05-28T16:11:55Z</dcterms:modified>
</cp:coreProperties>
</file>