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90" d="100"/>
          <a:sy n="190" d="100"/>
        </p:scale>
        <p:origin x="1428" y="144"/>
      </p:cViewPr>
      <p:guideLst>
        <p:guide orient="horz" pos="120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623535"/>
            <a:ext cx="4857750" cy="1326444"/>
          </a:xfrm>
        </p:spPr>
        <p:txBody>
          <a:bodyPr anchor="b"/>
          <a:lstStyle>
            <a:lvl1pPr algn="ctr">
              <a:defRPr sz="3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2001132"/>
            <a:ext cx="4286250" cy="919868"/>
          </a:xfrm>
        </p:spPr>
        <p:txBody>
          <a:bodyPr/>
          <a:lstStyle>
            <a:lvl1pPr marL="0" indent="0" algn="ctr">
              <a:buNone/>
              <a:defRPr sz="1333"/>
            </a:lvl1pPr>
            <a:lvl2pPr marL="254020" indent="0" algn="ctr">
              <a:buNone/>
              <a:defRPr sz="1111"/>
            </a:lvl2pPr>
            <a:lvl3pPr marL="508041" indent="0" algn="ctr">
              <a:buNone/>
              <a:defRPr sz="1000"/>
            </a:lvl3pPr>
            <a:lvl4pPr marL="762061" indent="0" algn="ctr">
              <a:buNone/>
              <a:defRPr sz="889"/>
            </a:lvl4pPr>
            <a:lvl5pPr marL="1016081" indent="0" algn="ctr">
              <a:buNone/>
              <a:defRPr sz="889"/>
            </a:lvl5pPr>
            <a:lvl6pPr marL="1270102" indent="0" algn="ctr">
              <a:buNone/>
              <a:defRPr sz="889"/>
            </a:lvl6pPr>
            <a:lvl7pPr marL="1524122" indent="0" algn="ctr">
              <a:buNone/>
              <a:defRPr sz="889"/>
            </a:lvl7pPr>
            <a:lvl8pPr marL="1778142" indent="0" algn="ctr">
              <a:buNone/>
              <a:defRPr sz="889"/>
            </a:lvl8pPr>
            <a:lvl9pPr marL="2032163" indent="0" algn="ctr">
              <a:buNone/>
              <a:defRPr sz="8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202847"/>
            <a:ext cx="1232297" cy="3228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202847"/>
            <a:ext cx="3625453" cy="32287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949855"/>
            <a:ext cx="4929188" cy="1584854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2549703"/>
            <a:ext cx="4929188" cy="833437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  <a:lvl2pPr marL="254020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206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01608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27010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5241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177814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03216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014236"/>
            <a:ext cx="2428875" cy="24174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014236"/>
            <a:ext cx="2428875" cy="24174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202848"/>
            <a:ext cx="4929188" cy="7364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933979"/>
            <a:ext cx="2417713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1391709"/>
            <a:ext cx="2417713" cy="2046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933979"/>
            <a:ext cx="2429619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1391709"/>
            <a:ext cx="2429619" cy="2046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54000"/>
            <a:ext cx="184323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548571"/>
            <a:ext cx="2893219" cy="2707569"/>
          </a:xfrm>
        </p:spPr>
        <p:txBody>
          <a:bodyPr/>
          <a:lstStyle>
            <a:lvl1pPr>
              <a:defRPr sz="1778"/>
            </a:lvl1pPr>
            <a:lvl2pPr>
              <a:defRPr sz="1556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143000"/>
            <a:ext cx="184323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54000"/>
            <a:ext cx="184323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548571"/>
            <a:ext cx="2893219" cy="2707569"/>
          </a:xfrm>
        </p:spPr>
        <p:txBody>
          <a:bodyPr anchor="t"/>
          <a:lstStyle>
            <a:lvl1pPr marL="0" indent="0">
              <a:buNone/>
              <a:defRPr sz="1778"/>
            </a:lvl1pPr>
            <a:lvl2pPr marL="254020" indent="0">
              <a:buNone/>
              <a:defRPr sz="1556"/>
            </a:lvl2pPr>
            <a:lvl3pPr marL="508041" indent="0">
              <a:buNone/>
              <a:defRPr sz="1333"/>
            </a:lvl3pPr>
            <a:lvl4pPr marL="762061" indent="0">
              <a:buNone/>
              <a:defRPr sz="1111"/>
            </a:lvl4pPr>
            <a:lvl5pPr marL="1016081" indent="0">
              <a:buNone/>
              <a:defRPr sz="1111"/>
            </a:lvl5pPr>
            <a:lvl6pPr marL="1270102" indent="0">
              <a:buNone/>
              <a:defRPr sz="1111"/>
            </a:lvl6pPr>
            <a:lvl7pPr marL="1524122" indent="0">
              <a:buNone/>
              <a:defRPr sz="1111"/>
            </a:lvl7pPr>
            <a:lvl8pPr marL="1778142" indent="0">
              <a:buNone/>
              <a:defRPr sz="1111"/>
            </a:lvl8pPr>
            <a:lvl9pPr marL="2032163" indent="0">
              <a:buNone/>
              <a:defRPr sz="11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143000"/>
            <a:ext cx="184323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202848"/>
            <a:ext cx="4929188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014236"/>
            <a:ext cx="4929188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1146-AF0F-41A6-ABEB-01F74A2C1E7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3531307"/>
            <a:ext cx="1928813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041" rtl="0" eaLnBrk="1" latinLnBrk="0" hangingPunct="1">
        <a:lnSpc>
          <a:spcPct val="90000"/>
        </a:lnSpc>
        <a:spcBef>
          <a:spcPct val="0"/>
        </a:spcBef>
        <a:buNone/>
        <a:defRPr sz="2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010" indent="-127010" algn="l" defTabSz="508041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81030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505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907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9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711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113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15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9173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02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4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08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010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12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814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2163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3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Xianling</dc:creator>
  <cp:lastModifiedBy>Meng Xianling</cp:lastModifiedBy>
  <cp:revision>7</cp:revision>
  <dcterms:created xsi:type="dcterms:W3CDTF">2018-05-28T15:14:12Z</dcterms:created>
  <dcterms:modified xsi:type="dcterms:W3CDTF">2018-05-30T08:50:00Z</dcterms:modified>
</cp:coreProperties>
</file>