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694E-C81C-44AE-B789-490986ED34B5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49772-DEB2-46A2-B3E7-05362663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2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2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3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4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C6DD-3422-4226-A0D4-1C93BB88BB0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to see how call works</a:t>
            </a:r>
            <a:br>
              <a:rPr lang="en-US" dirty="0" smtClean="0"/>
            </a:br>
            <a:r>
              <a:rPr lang="en-US" dirty="0" smtClean="0"/>
              <a:t>Also see how variables 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9107" y="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– See how memory locations(variables) change as execution progresses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378634"/>
            <a:ext cx="4534071" cy="48701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sum(y);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   </a:t>
            </a:r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passed value is 2</a:t>
            </a:r>
            <a:endParaRPr lang="en-US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4                  (t&lt;n)                       // 0 &lt; 2 </a:t>
            </a:r>
          </a:p>
          <a:p>
            <a:r>
              <a:rPr lang="en-US" dirty="0" smtClean="0"/>
              <a:t>                              5                          s = s + t;         // s = 0 + 0</a:t>
            </a:r>
          </a:p>
          <a:p>
            <a:r>
              <a:rPr lang="en-US" dirty="0" smtClean="0"/>
              <a:t>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// x = 1        </a:t>
            </a:r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returned value is 1</a:t>
            </a:r>
            <a:endParaRPr lang="en-US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31363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600966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1930" y="3883274"/>
            <a:ext cx="830131" cy="52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61932" y="4361576"/>
            <a:ext cx="830127" cy="52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1930" y="4839878"/>
            <a:ext cx="830127" cy="52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55661" y="3948304"/>
            <a:ext cx="576664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83453" y="3715408"/>
            <a:ext cx="3651184" cy="172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animBg="1"/>
      <p:bldP spid="19" grpId="0" animBg="1"/>
      <p:bldP spid="20" grpId="0" animBg="1"/>
      <p:bldP spid="18" grpId="0" animBg="1"/>
      <p:bldP spid="17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9107" y="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– See how memory locations(variables) change as execution progresses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378634"/>
            <a:ext cx="4534071" cy="48701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sum(y);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2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406" y="392764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2404" y="440594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2402" y="488424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4615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672" y="-21102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with a global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037492"/>
            <a:ext cx="5494370" cy="5211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sum(y);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g = s;              // g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 g = s;            //  g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1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406" y="392764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2404" y="440594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2402" y="488424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4615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6389" y="591069"/>
            <a:ext cx="79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   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53429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08847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04693" y="3675185"/>
            <a:ext cx="3651184" cy="172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7937770" y="0"/>
            <a:ext cx="4254230" cy="1378634"/>
          </a:xfrm>
          <a:prstGeom prst="bentConnector3">
            <a:avLst>
              <a:gd name="adj1" fmla="val -76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7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animBg="1"/>
      <p:bldP spid="19" grpId="0" animBg="1"/>
      <p:bldP spid="20" grpId="0" animBg="1"/>
      <p:bldP spid="18" grpId="0" animBg="1"/>
      <p:bldP spid="17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44" grpId="0" animBg="1"/>
      <p:bldP spid="27" grpId="0"/>
      <p:bldP spid="28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672" y="-21102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with a global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037492"/>
            <a:ext cx="5494370" cy="52113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sum(y);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d”,g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g = s;              // g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 g = s;            //  g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1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406" y="392764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2404" y="440594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2402" y="488424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4615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6389" y="591069"/>
            <a:ext cx="79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   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53429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08847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04693" y="3675185"/>
            <a:ext cx="3651184" cy="172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7937770" y="0"/>
            <a:ext cx="4254230" cy="1378634"/>
          </a:xfrm>
          <a:prstGeom prst="bentConnector3">
            <a:avLst>
              <a:gd name="adj1" fmla="val -76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672" y="-21102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with a global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… and a local with same name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037492"/>
            <a:ext cx="5494370" cy="52113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y,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sum(y);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d”,g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g = s;              // g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 g = s;            //  g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1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6389" y="591069"/>
            <a:ext cx="79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   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53429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08847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>
            <a:off x="7937770" y="0"/>
            <a:ext cx="4254230" cy="1378634"/>
          </a:xfrm>
          <a:prstGeom prst="bentConnector3">
            <a:avLst>
              <a:gd name="adj1" fmla="val -76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27171" y="5048641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 ??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51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1494</Words>
  <Application>Microsoft Office PowerPoint</Application>
  <PresentationFormat>Widescreen</PresentationFormat>
  <Paragraphs>270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Examples to see how call works Also see how variables change</vt:lpstr>
      <vt:lpstr>An example execution – See how memory locations(variables) change as execution progresses</vt:lpstr>
      <vt:lpstr>An example execution – See how memory locations(variables) change as execution progresses</vt:lpstr>
      <vt:lpstr>An example execution with a global</vt:lpstr>
      <vt:lpstr>An example execution with a global</vt:lpstr>
      <vt:lpstr>An example execution with a global                    … and a local with same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15</cp:revision>
  <dcterms:created xsi:type="dcterms:W3CDTF">2022-11-30T04:47:41Z</dcterms:created>
  <dcterms:modified xsi:type="dcterms:W3CDTF">2022-12-05T10:25:38Z</dcterms:modified>
</cp:coreProperties>
</file>