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7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47440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we need two pointers: will delete l, and adjust its previous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 ? head-&gt;next: NULL;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l ) free (l);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head;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p-&gt;next= l ? l-&gt;next: NULL;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 ) free(l);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267" y="4783012"/>
            <a:ext cx="2161733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7029" y="4833814"/>
            <a:ext cx="2129365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Delete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</a:t>
            </a:r>
            <a:r>
              <a:rPr lang="en-US" dirty="0" smtClean="0"/>
              <a:t>exercises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more examples to try out. Write functions for each of these:	</a:t>
            </a:r>
          </a:p>
          <a:p>
            <a:pPr lvl="1"/>
            <a:r>
              <a:rPr lang="en-US" dirty="0" smtClean="0"/>
              <a:t>Return the length of a given linked list</a:t>
            </a:r>
          </a:p>
          <a:p>
            <a:pPr lvl="1"/>
            <a:r>
              <a:rPr lang="en-US" dirty="0" smtClean="0"/>
              <a:t>Increment the value field of every node by 1</a:t>
            </a:r>
          </a:p>
          <a:p>
            <a:pPr lvl="1"/>
            <a:r>
              <a:rPr lang="en-US" dirty="0" smtClean="0"/>
              <a:t>Increment the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position nodes value field by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endParaRPr lang="en-US" i="1" dirty="0" smtClean="0">
              <a:latin typeface="Bodoni MT" panose="02070603080606020203" pitchFamily="18" charset="0"/>
            </a:endParaRPr>
          </a:p>
          <a:p>
            <a:pPr lvl="1"/>
            <a:r>
              <a:rPr lang="en-US" dirty="0" smtClean="0"/>
              <a:t>Return and copy a given linked list</a:t>
            </a:r>
          </a:p>
          <a:p>
            <a:pPr lvl="1"/>
            <a:r>
              <a:rPr lang="en-US" dirty="0" smtClean="0"/>
              <a:t>Join one linked list at the end of the other and return the head</a:t>
            </a:r>
          </a:p>
          <a:p>
            <a:pPr lvl="1"/>
            <a:r>
              <a:rPr lang="en-US" dirty="0" smtClean="0"/>
              <a:t>Reverse a linked list and return the head</a:t>
            </a:r>
          </a:p>
          <a:p>
            <a:pPr lvl="1"/>
            <a:r>
              <a:rPr lang="en-US" dirty="0" smtClean="0"/>
              <a:t>Remove/delete all odd position elements from the linked list</a:t>
            </a:r>
          </a:p>
          <a:p>
            <a:pPr lvl="1"/>
            <a:r>
              <a:rPr lang="en-US" dirty="0" smtClean="0"/>
              <a:t>Interchange nodes (not swap values) at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with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i="1" dirty="0">
                <a:latin typeface="Bodoni MT" panose="02070603080606020203" pitchFamily="18" charset="0"/>
              </a:rPr>
              <a:t> </a:t>
            </a:r>
            <a:r>
              <a:rPr lang="en-US" dirty="0" smtClean="0"/>
              <a:t>+1 for some given value of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and return the head of the linked list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1" y="229727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5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243345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*p;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“,p-&gt;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traverse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doni MT" panose="02070603080606020203" pitchFamily="18" charset="0"/>
                </a:rPr>
                <a:t>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linked list </a:t>
            </a:r>
            <a:r>
              <a:rPr lang="en-US" dirty="0" err="1" smtClean="0"/>
              <a:t>exercses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linked_list_intro.c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between (after p, before l)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595" y="4991687"/>
            <a:ext cx="3117648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595" y="5022165"/>
            <a:ext cx="311764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Insert just before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442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Courier New</vt:lpstr>
      <vt:lpstr>Gabriola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Often with   malloc()</vt:lpstr>
      <vt:lpstr>Again, stringing together with   malloc()</vt:lpstr>
      <vt:lpstr>Yes, but remember the head in the beginning!</vt:lpstr>
      <vt:lpstr>With head, now we can traverse the list</vt:lpstr>
      <vt:lpstr>Introductory linked list exercses</vt:lpstr>
      <vt:lpstr>Inserting into a position in a linked list</vt:lpstr>
      <vt:lpstr>Deleting from a position in a linked list</vt:lpstr>
      <vt:lpstr>More linked list exercises on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37</cp:revision>
  <dcterms:created xsi:type="dcterms:W3CDTF">2023-02-01T11:27:52Z</dcterms:created>
  <dcterms:modified xsi:type="dcterms:W3CDTF">2023-10-27T15:10:42Z</dcterms:modified>
</cp:coreProperties>
</file>