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drinath R" initials="BR" lastIdx="0" clrIdx="0">
    <p:extLst>
      <p:ext uri="{19B8F6BF-5375-455C-9EA6-DF929625EA0E}">
        <p15:presenceInfo xmlns:p15="http://schemas.microsoft.com/office/powerpoint/2012/main" userId="Badrinath 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80" autoAdjust="0"/>
  </p:normalViewPr>
  <p:slideViewPr>
    <p:cSldViewPr snapToGrid="0">
      <p:cViewPr>
        <p:scale>
          <a:sx n="100" d="100"/>
          <a:sy n="100" d="100"/>
        </p:scale>
        <p:origin x="114" y="60"/>
      </p:cViewPr>
      <p:guideLst/>
    </p:cSldViewPr>
  </p:slideViewPr>
  <p:outlineViewPr>
    <p:cViewPr>
      <p:scale>
        <a:sx n="33" d="100"/>
        <a:sy n="33" d="100"/>
      </p:scale>
      <p:origin x="0" y="-90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/>
      <dgm:t>
        <a:bodyPr/>
        <a:lstStyle/>
        <a:p>
          <a:pPr algn="l"/>
          <a:r>
            <a:rPr lang="en-US" sz="1100" dirty="0" smtClean="0"/>
            <a:t>main()</a:t>
          </a:r>
        </a:p>
        <a:p>
          <a:pPr algn="l"/>
          <a:r>
            <a:rPr lang="en-US" sz="1100" dirty="0" smtClean="0"/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1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100"/>
        </a:p>
      </dgm:t>
    </dgm:pt>
    <dgm:pt modelId="{70F37D12-D2B6-4CBD-9052-1DE9183D7D78}">
      <dgm:prSet custT="1"/>
      <dgm:spPr/>
      <dgm:t>
        <a:bodyPr/>
        <a:lstStyle/>
        <a:p>
          <a:pPr algn="l"/>
          <a:r>
            <a:rPr lang="en-US" sz="1100" dirty="0" smtClean="0"/>
            <a:t>fact(5)  : n= 5</a:t>
          </a:r>
        </a:p>
        <a:p>
          <a:pPr algn="l"/>
          <a:r>
            <a:rPr lang="en-US" sz="1100" dirty="0" smtClean="0"/>
            <a:t>9 calls fact(4)</a:t>
          </a:r>
        </a:p>
        <a:p>
          <a:pPr algn="l"/>
          <a:endParaRPr lang="en-US" sz="1100" dirty="0"/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1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100"/>
        </a:p>
      </dgm:t>
    </dgm:pt>
    <dgm:pt modelId="{E3FF241F-F420-41B4-B346-1740DAC85244}">
      <dgm:prSet custT="1"/>
      <dgm:spPr/>
      <dgm:t>
        <a:bodyPr/>
        <a:lstStyle/>
        <a:p>
          <a:pPr algn="l"/>
          <a:r>
            <a:rPr lang="en-US" sz="1100" dirty="0" smtClean="0"/>
            <a:t>fact(4)  : n=4 </a:t>
          </a:r>
        </a:p>
        <a:p>
          <a:pPr algn="l"/>
          <a:r>
            <a:rPr lang="en-US" sz="1100" dirty="0" smtClean="0"/>
            <a:t>9 calls fact(3)</a:t>
          </a:r>
        </a:p>
        <a:p>
          <a:pPr algn="ctr"/>
          <a:endParaRPr lang="en-US" sz="1100" dirty="0"/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1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100"/>
        </a:p>
      </dgm:t>
    </dgm:pt>
    <dgm:pt modelId="{8AF79D15-9B04-4084-B4EE-B877D35721BD}">
      <dgm:prSet custT="1"/>
      <dgm:spPr/>
      <dgm:t>
        <a:bodyPr/>
        <a:lstStyle/>
        <a:p>
          <a:pPr algn="l"/>
          <a:r>
            <a:rPr lang="en-US" sz="1100" dirty="0" smtClean="0"/>
            <a:t>fact(3)  : n=3 </a:t>
          </a:r>
        </a:p>
        <a:p>
          <a:pPr algn="l"/>
          <a:r>
            <a:rPr lang="en-US" sz="1100" dirty="0" smtClean="0"/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1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100"/>
        </a:p>
      </dgm:t>
    </dgm:pt>
    <dgm:pt modelId="{416F8233-8B8C-4056-9EAD-74886A6C910F}">
      <dgm:prSet custT="1"/>
      <dgm:spPr/>
      <dgm:t>
        <a:bodyPr/>
        <a:lstStyle/>
        <a:p>
          <a:pPr algn="l"/>
          <a:r>
            <a:rPr lang="en-US" sz="1100" dirty="0" smtClean="0"/>
            <a:t>fact(2)  : n=2 </a:t>
          </a:r>
        </a:p>
        <a:p>
          <a:pPr algn="l"/>
          <a:r>
            <a:rPr lang="en-US" sz="1100" dirty="0" smtClean="0"/>
            <a:t>9 calls fact(1)</a:t>
          </a:r>
        </a:p>
        <a:p>
          <a:pPr algn="l"/>
          <a:endParaRPr lang="en-US" sz="1100" dirty="0" smtClean="0"/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1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100"/>
        </a:p>
      </dgm:t>
    </dgm:pt>
    <dgm:pt modelId="{8668630D-4257-4C16-952C-C68F52D0F603}">
      <dgm:prSet custT="1"/>
      <dgm:spPr/>
      <dgm:t>
        <a:bodyPr/>
        <a:lstStyle/>
        <a:p>
          <a:pPr algn="l"/>
          <a:r>
            <a:rPr lang="en-US" sz="1100" dirty="0" smtClean="0"/>
            <a:t>fact(1)  : n=1</a:t>
          </a:r>
        </a:p>
        <a:p>
          <a:pPr algn="l"/>
          <a:r>
            <a:rPr lang="en-US" sz="1100" dirty="0" smtClean="0"/>
            <a:t>9 calls fact(0)</a:t>
          </a:r>
        </a:p>
        <a:p>
          <a:pPr algn="l"/>
          <a:r>
            <a:rPr lang="en-US" sz="1100" dirty="0" smtClean="0"/>
            <a:t>9 n*1</a:t>
          </a:r>
        </a:p>
        <a:p>
          <a:pPr algn="l"/>
          <a:r>
            <a:rPr lang="en-US" sz="1100" dirty="0" smtClean="0"/>
            <a:t>9 return 1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1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1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12855" y="1053141"/>
          <a:ext cx="798972" cy="9096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1176" y="245351"/>
          <a:ext cx="1344999" cy="7856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main()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14 calls fact(5)</a:t>
          </a:r>
        </a:p>
      </dsp:txBody>
      <dsp:txXfrm>
        <a:off x="39537" y="283712"/>
        <a:ext cx="1268277" cy="708960"/>
      </dsp:txXfrm>
    </dsp:sp>
    <dsp:sp modelId="{16EEE56F-1736-4BF4-B446-C2F886BAFFE5}">
      <dsp:nvSpPr>
        <dsp:cNvPr id="0" name=""/>
        <dsp:cNvSpPr/>
      </dsp:nvSpPr>
      <dsp:spPr>
        <a:xfrm>
          <a:off x="1346175" y="257254"/>
          <a:ext cx="978224" cy="7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328002" y="2110707"/>
          <a:ext cx="798972" cy="9096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116323" y="1225030"/>
          <a:ext cx="1344999" cy="9414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fact(5)  : n= 5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9 calls fact(4)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162289" y="1270996"/>
        <a:ext cx="1253067" cy="849523"/>
      </dsp:txXfrm>
    </dsp:sp>
    <dsp:sp modelId="{E6A77A32-4CCF-4242-9152-DE5F79C0ED09}">
      <dsp:nvSpPr>
        <dsp:cNvPr id="0" name=""/>
        <dsp:cNvSpPr/>
      </dsp:nvSpPr>
      <dsp:spPr>
        <a:xfrm>
          <a:off x="2461322" y="1314819"/>
          <a:ext cx="978224" cy="7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443149" y="3168272"/>
          <a:ext cx="798972" cy="9096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231470" y="2282596"/>
          <a:ext cx="1344999" cy="9414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fact(4)  : n=4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9 calls fact(3)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2277436" y="2328562"/>
        <a:ext cx="1253067" cy="849523"/>
      </dsp:txXfrm>
    </dsp:sp>
    <dsp:sp modelId="{EE9A8BC2-3272-459E-A79D-2955EDF61322}">
      <dsp:nvSpPr>
        <dsp:cNvPr id="0" name=""/>
        <dsp:cNvSpPr/>
      </dsp:nvSpPr>
      <dsp:spPr>
        <a:xfrm>
          <a:off x="3576469" y="2372385"/>
          <a:ext cx="978224" cy="7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558297" y="4225838"/>
          <a:ext cx="798972" cy="9096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346618" y="3340161"/>
          <a:ext cx="1344999" cy="9414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fact(3)  : n=3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9 calls fact(2)</a:t>
          </a:r>
        </a:p>
      </dsp:txBody>
      <dsp:txXfrm>
        <a:off x="3392584" y="3386127"/>
        <a:ext cx="1253067" cy="849523"/>
      </dsp:txXfrm>
    </dsp:sp>
    <dsp:sp modelId="{56319F2F-CFE6-4B4A-87E4-285E4FBBE4BB}">
      <dsp:nvSpPr>
        <dsp:cNvPr id="0" name=""/>
        <dsp:cNvSpPr/>
      </dsp:nvSpPr>
      <dsp:spPr>
        <a:xfrm>
          <a:off x="4691617" y="3429950"/>
          <a:ext cx="978224" cy="7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4673444" y="5283403"/>
          <a:ext cx="798972" cy="9096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4461765" y="4397727"/>
          <a:ext cx="1344999" cy="9414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fact(2)  : n=2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9 calls fact(1)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</dsp:txBody>
      <dsp:txXfrm>
        <a:off x="4507731" y="4443693"/>
        <a:ext cx="1253067" cy="849523"/>
      </dsp:txXfrm>
    </dsp:sp>
    <dsp:sp modelId="{8A7BACEC-D037-4C7F-AC2A-1B92AEB6E3A3}">
      <dsp:nvSpPr>
        <dsp:cNvPr id="0" name=""/>
        <dsp:cNvSpPr/>
      </dsp:nvSpPr>
      <dsp:spPr>
        <a:xfrm>
          <a:off x="5806764" y="4487516"/>
          <a:ext cx="978224" cy="76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5576912" y="5455292"/>
          <a:ext cx="1344999" cy="9414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fact(1)  : n=1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9 calls fact(0)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9 n*1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9 return 1</a:t>
          </a:r>
        </a:p>
      </dsp:txBody>
      <dsp:txXfrm>
        <a:off x="5622878" y="5501258"/>
        <a:ext cx="1253067" cy="849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F694E-C81C-44AE-B789-490986ED34B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49772-DEB2-46A2-B3E7-05362663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2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2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3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4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C6DD-3422-4226-A0D4-1C93BB88BB0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1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to see how call works</a:t>
            </a:r>
            <a:br>
              <a:rPr lang="en-US" dirty="0" smtClean="0"/>
            </a:br>
            <a:r>
              <a:rPr lang="en-US" dirty="0" smtClean="0"/>
              <a:t>Also see how variables 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9107" y="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– See how memory locations(variables) change as execution progresses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378634"/>
            <a:ext cx="4534071" cy="48701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   </a:t>
            </a:r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passed value is 2</a:t>
            </a:r>
            <a:endParaRPr lang="en-US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4                  (t&lt;n)                       // 0 &lt; 2 </a:t>
            </a:r>
          </a:p>
          <a:p>
            <a:r>
              <a:rPr lang="en-US" dirty="0" smtClean="0"/>
              <a:t>                              5                          s = s + t;         // s = 0 + 0</a:t>
            </a:r>
          </a:p>
          <a:p>
            <a:r>
              <a:rPr lang="en-US" dirty="0" smtClean="0"/>
              <a:t>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// x = 1        </a:t>
            </a:r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returned value is 1</a:t>
            </a:r>
            <a:endParaRPr lang="en-US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31363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600966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1930" y="3883274"/>
            <a:ext cx="830131" cy="52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61932" y="4361576"/>
            <a:ext cx="830127" cy="52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1930" y="4839878"/>
            <a:ext cx="830127" cy="52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55661" y="3948304"/>
            <a:ext cx="576664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83453" y="3715408"/>
            <a:ext cx="3651184" cy="172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1" grpId="0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animBg="1"/>
      <p:bldP spid="19" grpId="0" animBg="1"/>
      <p:bldP spid="20" grpId="0" animBg="1"/>
      <p:bldP spid="18" grpId="0" animBg="1"/>
      <p:bldP spid="17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9107" y="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– See how memory locations(variables) change as execution progresses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378634"/>
            <a:ext cx="4534071" cy="48701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2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2406" y="392764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2404" y="440594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2402" y="488424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4615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672" y="-21102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with a global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037492"/>
            <a:ext cx="5494370" cy="5211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g = s;              // g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 g = s;            //  g =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1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2406" y="392764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2404" y="440594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2402" y="488424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4615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46389" y="591069"/>
            <a:ext cx="791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   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53429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08847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04693" y="3675185"/>
            <a:ext cx="3651184" cy="172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7937770" y="0"/>
            <a:ext cx="4254230" cy="1378634"/>
          </a:xfrm>
          <a:prstGeom prst="bentConnector3">
            <a:avLst>
              <a:gd name="adj1" fmla="val -762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7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1" grpId="0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animBg="1"/>
      <p:bldP spid="19" grpId="0" animBg="1"/>
      <p:bldP spid="20" grpId="0" animBg="1"/>
      <p:bldP spid="18" grpId="0" animBg="1"/>
      <p:bldP spid="17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44" grpId="0" animBg="1"/>
      <p:bldP spid="27" grpId="0"/>
      <p:bldP spid="28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672" y="-21102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with a global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037492"/>
            <a:ext cx="5494370" cy="52113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d”,g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g = s;              // g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 g = s;            //  g =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1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2406" y="392764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2404" y="440594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2402" y="488424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4615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46389" y="591069"/>
            <a:ext cx="791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   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53429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08847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04693" y="3675185"/>
            <a:ext cx="3651184" cy="172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7937770" y="0"/>
            <a:ext cx="4254230" cy="1378634"/>
          </a:xfrm>
          <a:prstGeom prst="bentConnector3">
            <a:avLst>
              <a:gd name="adj1" fmla="val -762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9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672" y="-21102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with a global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… and a local with same name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037492"/>
            <a:ext cx="5494370" cy="52113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y,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d”,g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g = s;              // g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 g = s;            //  g =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1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46389" y="591069"/>
            <a:ext cx="791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   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53429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08847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>
            <a:off x="7937770" y="0"/>
            <a:ext cx="4254230" cy="1378634"/>
          </a:xfrm>
          <a:prstGeom prst="bentConnector3">
            <a:avLst>
              <a:gd name="adj1" fmla="val -762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27171" y="5048641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 ??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51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recursion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01062"/>
              </p:ext>
            </p:extLst>
          </p:nvPr>
        </p:nvGraphicFramePr>
        <p:xfrm>
          <a:off x="4432301" y="-82550"/>
          <a:ext cx="6923088" cy="6642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439282" y="987425"/>
            <a:ext cx="7236535" cy="536898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/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</TotalTime>
  <Words>1655</Words>
  <Application>Microsoft Office PowerPoint</Application>
  <PresentationFormat>Widescreen</PresentationFormat>
  <Paragraphs>302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Examples to see how call works Also see how variables change</vt:lpstr>
      <vt:lpstr>An example execution – See how memory locations(variables) change as execution progresses</vt:lpstr>
      <vt:lpstr>An example execution – See how memory locations(variables) change as execution progresses</vt:lpstr>
      <vt:lpstr>An example execution with a global</vt:lpstr>
      <vt:lpstr>An example execution with a global</vt:lpstr>
      <vt:lpstr>An example execution with a global                    … and a local with same name</vt:lpstr>
      <vt:lpstr>A bit about recursion</vt:lpstr>
      <vt:lpstr>Visualizing the factorial 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23</cp:revision>
  <dcterms:created xsi:type="dcterms:W3CDTF">2022-11-30T04:47:41Z</dcterms:created>
  <dcterms:modified xsi:type="dcterms:W3CDTF">2022-12-09T17:07:27Z</dcterms:modified>
</cp:coreProperties>
</file>