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2F33-D33F-4668-A1B4-71ED848AC6E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DF0A9-E5DC-4184-853A-3FEA28A2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DF0A9-E5DC-4184-853A-3FEA28A2B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27F1-73FE-4DE1-B132-372B66770D1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CC1C-94E1-4387-B18C-A9E1901A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Miscellany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little more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things -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c;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[]=“Hello,..”;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(“Hey!..”);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puts(a);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puts(“How are”);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(“you?”);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60720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 string with a newline at the end.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-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1180" cy="4351338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/>
              <a:t>may be written as 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When the program is run as:</a:t>
            </a:r>
            <a:br>
              <a:rPr lang="en-US" dirty="0" smtClean="0"/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hello how are you </a:t>
            </a:r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 smtClean="0"/>
              <a:t>5 </a:t>
            </a:r>
            <a:r>
              <a:rPr lang="en-US" i="1" dirty="0" smtClean="0"/>
              <a:t>strings</a:t>
            </a:r>
            <a:r>
              <a:rPr lang="en-US" dirty="0" smtClean="0"/>
              <a:t> are pointed to </a:t>
            </a:r>
            <a:r>
              <a:rPr lang="en-US" dirty="0" smtClean="0"/>
              <a:t>by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[0]..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380" y="1733292"/>
            <a:ext cx="541180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is 5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“./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“hello”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“how”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[3]    “are”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[4]    “you”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 is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NULL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%d\n”,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s\n”,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[5]:%p\n”,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80157" y="3964742"/>
            <a:ext cx="956603" cy="23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389159" y="3953022"/>
            <a:ext cx="705733" cy="117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44946" y="3931922"/>
            <a:ext cx="480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92057" y="3931922"/>
            <a:ext cx="480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08691" y="3934266"/>
            <a:ext cx="480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67564" y="6127234"/>
            <a:ext cx="28456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main_argc.c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37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Miscellany</vt:lpstr>
      <vt:lpstr>A few other things - IO</vt:lpstr>
      <vt:lpstr>argc and argv - command line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16</cp:revision>
  <dcterms:created xsi:type="dcterms:W3CDTF">2023-11-21T06:03:03Z</dcterms:created>
  <dcterms:modified xsi:type="dcterms:W3CDTF">2023-12-11T06:09:42Z</dcterms:modified>
</cp:coreProperties>
</file>