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866-9223-4B69-892D-DEBFDCF4BA4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BD5C-7040-4450-938D-0C3C55C1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866-9223-4B69-892D-DEBFDCF4BA4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BD5C-7040-4450-938D-0C3C55C1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866-9223-4B69-892D-DEBFDCF4BA4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BD5C-7040-4450-938D-0C3C55C1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866-9223-4B69-892D-DEBFDCF4BA4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BD5C-7040-4450-938D-0C3C55C1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866-9223-4B69-892D-DEBFDCF4BA4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BD5C-7040-4450-938D-0C3C55C1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866-9223-4B69-892D-DEBFDCF4BA4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BD5C-7040-4450-938D-0C3C55C1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866-9223-4B69-892D-DEBFDCF4BA4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BD5C-7040-4450-938D-0C3C55C1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866-9223-4B69-892D-DEBFDCF4BA4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BD5C-7040-4450-938D-0C3C55C1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866-9223-4B69-892D-DEBFDCF4BA4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BD5C-7040-4450-938D-0C3C55C1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2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866-9223-4B69-892D-DEBFDCF4BA4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BD5C-7040-4450-938D-0C3C55C1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8F866-9223-4B69-892D-DEBFDCF4BA4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BD5C-7040-4450-938D-0C3C55C1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1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F866-9223-4B69-892D-DEBFDCF4BA4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BD5C-7040-4450-938D-0C3C55C1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8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Popular array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earch, insert, delete, rearrange,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array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379720" cy="4865461"/>
          </a:xfrm>
        </p:spPr>
        <p:txBody>
          <a:bodyPr/>
          <a:lstStyle/>
          <a:p>
            <a:r>
              <a:rPr lang="en-US" dirty="0" smtClean="0"/>
              <a:t>Searching the array</a:t>
            </a:r>
          </a:p>
          <a:p>
            <a:pPr lvl="1"/>
            <a:r>
              <a:rPr lang="en-US" dirty="0" smtClean="0"/>
              <a:t>For the maximum/minimum value  </a:t>
            </a:r>
          </a:p>
          <a:p>
            <a:pPr lvl="1"/>
            <a:r>
              <a:rPr lang="en-US" dirty="0" smtClean="0"/>
              <a:t>For a given value</a:t>
            </a:r>
          </a:p>
          <a:p>
            <a:r>
              <a:rPr lang="en-US" dirty="0" smtClean="0"/>
              <a:t>Inserting into the array</a:t>
            </a:r>
          </a:p>
          <a:p>
            <a:pPr lvl="1"/>
            <a:r>
              <a:rPr lang="en-US" dirty="0" smtClean="0"/>
              <a:t>A given value at a given position</a:t>
            </a:r>
          </a:p>
          <a:p>
            <a:r>
              <a:rPr lang="en-US" dirty="0" smtClean="0"/>
              <a:t>Deleting from the array</a:t>
            </a:r>
          </a:p>
          <a:p>
            <a:pPr lvl="1"/>
            <a:r>
              <a:rPr lang="en-US" dirty="0" smtClean="0"/>
              <a:t>From a given position</a:t>
            </a:r>
          </a:p>
          <a:p>
            <a:r>
              <a:rPr lang="en-US" dirty="0" smtClean="0"/>
              <a:t>Re-arranging the array elements</a:t>
            </a:r>
          </a:p>
          <a:p>
            <a:pPr lvl="1"/>
            <a:r>
              <a:rPr lang="en-US" dirty="0" smtClean="0"/>
              <a:t>Move 0s to the front</a:t>
            </a:r>
          </a:p>
          <a:p>
            <a:r>
              <a:rPr lang="en-US" dirty="0" smtClean="0"/>
              <a:t>Merging two sorted arrays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09567" y="1823282"/>
            <a:ext cx="7122661" cy="4693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find_min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a[ ], </a:t>
            </a:r>
            <a:r>
              <a:rPr lang="en-US" dirty="0" err="1" smtClean="0"/>
              <a:t>int</a:t>
            </a:r>
            <a:r>
              <a:rPr lang="en-US" dirty="0" smtClean="0"/>
              <a:t> n); 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find_value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a[ ],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v);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void insert(</a:t>
            </a:r>
            <a:r>
              <a:rPr lang="en-US" dirty="0" err="1" smtClean="0"/>
              <a:t>int</a:t>
            </a:r>
            <a:r>
              <a:rPr lang="en-US" dirty="0" smtClean="0"/>
              <a:t> a[ ],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v,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delete(</a:t>
            </a:r>
            <a:r>
              <a:rPr lang="en-US" dirty="0" err="1" smtClean="0"/>
              <a:t>int</a:t>
            </a:r>
            <a:r>
              <a:rPr lang="en-US" dirty="0" smtClean="0"/>
              <a:t> a[ ],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void shift0s(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n);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void merge(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b[], </a:t>
            </a:r>
            <a:r>
              <a:rPr lang="en-US" dirty="0" err="1" smtClean="0"/>
              <a:t>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c[]);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9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3714" y="2349305"/>
            <a:ext cx="7990452" cy="3474721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Remember the value to be removed and returned</a:t>
            </a:r>
          </a:p>
          <a:p>
            <a:endParaRPr lang="en-US" sz="2400" dirty="0" smtClean="0"/>
          </a:p>
          <a:p>
            <a:r>
              <a:rPr lang="en-US" sz="2400" dirty="0" smtClean="0"/>
              <a:t>2. Move </a:t>
            </a:r>
            <a:r>
              <a:rPr lang="en-US" sz="2400" b="1" dirty="0" smtClean="0"/>
              <a:t>every element</a:t>
            </a:r>
            <a:r>
              <a:rPr lang="en-US" sz="2400" dirty="0" smtClean="0"/>
              <a:t> one position down (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]=a[i+1]</a:t>
            </a:r>
            <a:r>
              <a:rPr lang="en-US" sz="2400" dirty="0" smtClean="0"/>
              <a:t> 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3. Return the remembered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 =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n-1 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]=a[i+1];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r;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an element from a given position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98658" y="1479811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6          0               2              23         10          1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910958" y="147981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717505" y="147981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524052" y="147981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330599" y="147981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1137146" y="147981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46238" y="2098791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534066" y="1264221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31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5255" y="2220686"/>
            <a:ext cx="5965372" cy="269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AutoNum type="arabicPeriod"/>
            </a:pPr>
            <a:r>
              <a:rPr lang="en-US" sz="2400" dirty="0" smtClean="0"/>
              <a:t>Move all elements at given position up by one.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Put the given value into the given position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given value into a given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35133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=n-1;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a[i+1]=a[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]=v;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8658" y="1479811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          </a:t>
            </a:r>
            <a:r>
              <a:rPr lang="en-US" dirty="0" smtClean="0">
                <a:solidFill>
                  <a:schemeClr val="tx1"/>
                </a:solidFill>
              </a:rPr>
              <a:t>2               </a:t>
            </a:r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3            10         1         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910958" y="147981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8717505" y="147981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524052" y="147981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330599" y="147981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1137146" y="147981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46238" y="2098791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38862" y="1264221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95034" y="1256967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78402" y="1494969"/>
            <a:ext cx="47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847434" y="2047994"/>
            <a:ext cx="7409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5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9771" y="2662466"/>
            <a:ext cx="7489372" cy="267765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Firs try a simpler problem: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If at any index position 1 is on the left of 0, then interchange the two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Do this for each index position.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changed=0;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outoforder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(a,i,i+1) ) {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swap(a,i,i+1);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changed=1;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}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array elements - </a:t>
            </a:r>
            <a:r>
              <a:rPr lang="en-US" i="1" dirty="0" smtClean="0"/>
              <a:t>move 0s to the front of the array –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shift0s()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6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array elements - </a:t>
            </a:r>
            <a:r>
              <a:rPr lang="en-US" i="1" dirty="0" smtClean="0"/>
              <a:t>move 0s to the front of the array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 = 1;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changed == 1 )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changed=0;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outoforder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(a,i,i+1) ) {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swap(a,i,i+1);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changed=1;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Rearranging array elements - </a:t>
            </a:r>
            <a:r>
              <a:rPr lang="en-US" i="1" dirty="0" smtClean="0"/>
              <a:t>move 0s to the front of the array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changed = 1;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for(h=0; h &lt; n-1; h++)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changed=0;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outoforder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(a,i,i+1) ) {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swap(a,i,i+1);</a:t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strike="sngStrike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changed=1;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}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5200" y="5587999"/>
            <a:ext cx="9869715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Note that this would </a:t>
            </a:r>
            <a:r>
              <a:rPr lang="en-US" sz="2400" dirty="0" err="1" smtClean="0"/>
              <a:t>would</a:t>
            </a:r>
            <a:r>
              <a:rPr lang="en-US" sz="2400" dirty="0" smtClean="0"/>
              <a:t> give interesting results with different implementations for </a:t>
            </a:r>
            <a:r>
              <a:rPr lang="en-US" sz="24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outoforder</a:t>
            </a: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 . We can create interesting examples just by </a:t>
            </a:r>
            <a:r>
              <a:rPr lang="en-US" sz="2400" dirty="0" err="1" smtClean="0"/>
              <a:t>canging</a:t>
            </a:r>
            <a:r>
              <a:rPr lang="en-US" sz="2400" dirty="0" smtClean="0"/>
              <a:t> what out of order means, in fact we can even sort an array!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68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two sorted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740" y="2341514"/>
            <a:ext cx="5591629" cy="2854599"/>
          </a:xfr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 pa==n ){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]=b[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continue;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==m 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c[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]=a[pa++];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continue;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2370" y="1712041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3            20         30         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524670" y="171204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331217" y="171204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137764" y="171204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944311" y="171204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750858" y="1712041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17057" y="2786096"/>
            <a:ext cx="4352778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         5              </a:t>
            </a:r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3          35        4 1          55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729357" y="2786096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535904" y="2786096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342451" y="2786096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148998" y="2786096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955545" y="2786096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11200" y="2365830"/>
            <a:ext cx="315684" cy="2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654629" y="3362872"/>
            <a:ext cx="562428" cy="43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32" y="4912439"/>
            <a:ext cx="6106882" cy="562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         3        5       7       13    20     23      30     35      41     55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72391" y="491243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46708" y="491243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548455" y="491243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079230" y="491243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522918" y="491243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153246" y="4905183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37393" y="4905185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706797" y="4905184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036167" y="493421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523400" y="493421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068687" y="4934212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74171" y="5510988"/>
            <a:ext cx="298220" cy="55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548455" y="491243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79230" y="4912439"/>
            <a:ext cx="14068" cy="57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-14514" y="1725248"/>
            <a:ext cx="1874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n=5;   a[ ]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23257" y="2908162"/>
            <a:ext cx="1874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dirty="0" smtClean="0"/>
              <a:t>=5;   b[ ]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27215" y="4485547"/>
            <a:ext cx="60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[ ]</a:t>
            </a:r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6527798" y="1204687"/>
            <a:ext cx="5591629" cy="560977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n+m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 a[pa] &lt;=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]=a[pa++];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1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8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402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Popular array operations</vt:lpstr>
      <vt:lpstr>Some array problems</vt:lpstr>
      <vt:lpstr>Deleting an element from a given position</vt:lpstr>
      <vt:lpstr>Inserting a given value into a given position</vt:lpstr>
      <vt:lpstr>Rearranging array elements - move 0s to the front of the array – shift0s()</vt:lpstr>
      <vt:lpstr>Rearranging array elements - move 0s to the front of the array</vt:lpstr>
      <vt:lpstr>Rearranging array elements - move 0s to the front of the array</vt:lpstr>
      <vt:lpstr>Merging two sorted arrays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14</cp:revision>
  <dcterms:created xsi:type="dcterms:W3CDTF">2023-10-09T13:59:14Z</dcterms:created>
  <dcterms:modified xsi:type="dcterms:W3CDTF">2023-10-10T09:04:09Z</dcterms:modified>
</cp:coreProperties>
</file>