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0D0D-CE86-455C-A515-A149160DE2C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C473-9F6B-44D4-A0FD-AB73D64D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more basic C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 – a special kind of constant.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provides a way to give a set of values (represented by identifiers) a type of its own.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rays { alpha, beta, gamma };</a:t>
            </a:r>
          </a:p>
          <a:p>
            <a:pPr lvl="1"/>
            <a:r>
              <a:rPr lang="en-US" dirty="0" smtClean="0"/>
              <a:t>Definition of a type referred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rays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beta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gamma </a:t>
            </a:r>
            <a:r>
              <a:rPr lang="en-US" dirty="0" smtClean="0"/>
              <a:t>are defined as constants with values 0,1 and 2.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rays { alpha=1, beta=2, gamma=4 };  </a:t>
            </a:r>
            <a:r>
              <a:rPr lang="en-US" dirty="0" smtClean="0"/>
              <a:t>would give them the mentioned values.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rays x;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is a variable which can take values from the set { </a:t>
            </a:r>
            <a:r>
              <a:rPr lang="en-US" dirty="0" err="1" smtClean="0"/>
              <a:t>alpa</a:t>
            </a:r>
            <a:r>
              <a:rPr lang="en-US" dirty="0" smtClean="0"/>
              <a:t>, beta, gamma}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alpha;  </a:t>
            </a:r>
            <a:r>
              <a:rPr lang="en-US" dirty="0" smtClean="0"/>
              <a:t>is a sample use case.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n”,alpha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/>
              <a:t>would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 smtClean="0"/>
              <a:t>assuming the first definition.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false, true};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”,&amp;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a,&amp;b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(a &gt; b)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status=true;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status=false;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(“stat = %d\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(“F=%d, T=%d\n,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false,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 </a:t>
            </a:r>
            <a:r>
              <a:rPr lang="en-US" dirty="0" smtClean="0"/>
              <a:t>for defining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macro is a preprocessor directive.</a:t>
            </a:r>
          </a:p>
          <a:p>
            <a:r>
              <a:rPr lang="en-US" dirty="0" smtClean="0"/>
              <a:t>It is a text replacement directive.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PI    3.1412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replaces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dirty="0" smtClean="0"/>
              <a:t>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3.1412</a:t>
            </a:r>
            <a:r>
              <a:rPr lang="en-US" dirty="0" smtClean="0"/>
              <a:t>   everywhere in the program before compiling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BIG (X,Y)   X&gt;Y ? X : 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replaces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BIG (a, b)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a&gt;b ? a : b  </a:t>
            </a:r>
            <a:r>
              <a:rPr lang="en-US" dirty="0" smtClean="0"/>
              <a:t>in the program before compiling</a:t>
            </a:r>
          </a:p>
          <a:p>
            <a:r>
              <a:rPr lang="en-US" dirty="0" smtClean="0"/>
              <a:t>It is used as a shorthand.</a:t>
            </a:r>
          </a:p>
        </p:txBody>
      </p:sp>
    </p:spTree>
    <p:extLst>
      <p:ext uri="{BB962C8B-B14F-4D97-AF65-F5344CB8AC3E}">
        <p14:creationId xmlns:p14="http://schemas.microsoft.com/office/powerpoint/2010/main" val="104730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r>
              <a:rPr lang="en-US" dirty="0" smtClean="0"/>
              <a:t>A simple macro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729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MAX 100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i="1" dirty="0" smtClean="0">
                <a:cs typeface="Courier New" panose="02070309020205020404" pitchFamily="49" charset="0"/>
              </a:rPr>
              <a:t>Here we use it like a constant (not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i="1" dirty="0" smtClean="0">
                <a:cs typeface="Courier New" panose="02070309020205020404" pitchFamily="49" charset="0"/>
              </a:rPr>
              <a:t> qualified variable)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1751" y="1825625"/>
            <a:ext cx="5972907" cy="360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BIG(X&gt;Y) X &gt; Y ? X : 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 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c, d 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// assume we have assigned them 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5 *(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5*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1751" y="5823020"/>
            <a:ext cx="5109091" cy="7078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4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Maybe this is better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BIG(X&gt;Y)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? X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19114" y="1783422"/>
            <a:ext cx="0" cy="435133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0897647" y="4515730"/>
            <a:ext cx="456153" cy="379828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/>
              <a:t> to give a new name to 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84" y="1825625"/>
            <a:ext cx="74476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Looks like a variable </a:t>
            </a:r>
            <a:r>
              <a:rPr lang="en-US" dirty="0" smtClean="0"/>
              <a:t>definition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Variable definition:               </a:t>
            </a:r>
            <a:r>
              <a:rPr lang="en-US" i="1" dirty="0">
                <a:latin typeface="Garamond" panose="02020404030301010803" pitchFamily="18" charset="0"/>
              </a:rPr>
              <a:t>type   </a:t>
            </a:r>
            <a:r>
              <a:rPr lang="en-US" i="1" dirty="0" smtClean="0">
                <a:latin typeface="Garamond" panose="02020404030301010803" pitchFamily="18" charset="0"/>
              </a:rPr>
              <a:t>variable-name </a:t>
            </a:r>
            <a:r>
              <a:rPr lang="en-US" i="1" dirty="0">
                <a:latin typeface="Garamond" panose="02020404030301010803" pitchFamily="18" charset="0"/>
              </a:rPr>
              <a:t>; </a:t>
            </a:r>
            <a:endParaRPr lang="en-US" i="1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Type definition: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/>
              <a:t>  </a:t>
            </a:r>
            <a:r>
              <a:rPr lang="en-US" i="1" dirty="0" smtClean="0">
                <a:latin typeface="Garamond" panose="02020404030301010803" pitchFamily="18" charset="0"/>
              </a:rPr>
              <a:t>type   type-name ;      </a:t>
            </a:r>
          </a:p>
          <a:p>
            <a:r>
              <a:rPr lang="en-US" dirty="0" smtClean="0"/>
              <a:t>Particularly useful when the existing type is a bit elaborate.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Number</a:t>
            </a:r>
            <a:r>
              <a:rPr lang="en-US" dirty="0" smtClean="0"/>
              <a:t> ;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/>
              <a:t>  can be written as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 { mango, banana, orange};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 Fruit;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Fruit f1,f2;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mango;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7055" y="4853524"/>
            <a:ext cx="5120643" cy="1015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[LEN];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7054" y="4487754"/>
            <a:ext cx="427814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Courier New" panose="02070309020205020404" pitchFamily="49" charset="0"/>
              </a:rPr>
              <a:t>An array type: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7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Garamond</vt:lpstr>
      <vt:lpstr>Office Theme</vt:lpstr>
      <vt:lpstr>Some more basic C stuff</vt:lpstr>
      <vt:lpstr>Enumerated type – a special kind of constant.</vt:lpstr>
      <vt:lpstr>A simple enum use case</vt:lpstr>
      <vt:lpstr>#define  for defining macros</vt:lpstr>
      <vt:lpstr>A simple macro example</vt:lpstr>
      <vt:lpstr>typedef to give a new name to 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more basic C stuff</dc:title>
  <dc:creator>Badrinath R</dc:creator>
  <cp:lastModifiedBy>Badrinath R</cp:lastModifiedBy>
  <cp:revision>11</cp:revision>
  <dcterms:created xsi:type="dcterms:W3CDTF">2023-07-10T13:35:42Z</dcterms:created>
  <dcterms:modified xsi:type="dcterms:W3CDTF">2023-07-11T08:05:00Z</dcterms:modified>
</cp:coreProperties>
</file>