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18514" y="3619418"/>
            <a:ext cx="5256266" cy="773698"/>
            <a:chOff x="6618514" y="3619418"/>
            <a:chExt cx="5256266" cy="773698"/>
          </a:xfrm>
        </p:grpSpPr>
        <p:cxnSp>
          <p:nvCxnSpPr>
            <p:cNvPr id="41" name="Curved Connector 40"/>
            <p:cNvCxnSpPr/>
            <p:nvPr/>
          </p:nvCxnSpPr>
          <p:spPr>
            <a:xfrm flipV="1">
              <a:off x="6618514" y="3619418"/>
              <a:ext cx="2026557" cy="417872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/>
            <p:nvPr/>
          </p:nvCxnSpPr>
          <p:spPr>
            <a:xfrm>
              <a:off x="9666514" y="4103417"/>
              <a:ext cx="1378857" cy="12700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034485" y="3931451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NULL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4843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p1-&gt;v=0;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=1;i&lt;5;i++)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p1-&gt;next-&gt;v=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p1=p1-&gt;next;</a:t>
            </a:r>
          </a:p>
          <a:p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p1-&gt;next=NULL;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2265037"/>
            <a:ext cx="1448972" cy="1955720"/>
            <a:chOff x="4535157" y="2265037"/>
            <a:chExt cx="1448972" cy="195572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Curved Connector 27"/>
            <p:cNvCxnSpPr/>
            <p:nvPr/>
          </p:nvCxnSpPr>
          <p:spPr>
            <a:xfrm rot="10800000" flipV="1">
              <a:off x="4579562" y="2265037"/>
              <a:ext cx="1321404" cy="108179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3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48435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  </a:t>
            </a:r>
            <a:r>
              <a:rPr lang="en-US" b="1" dirty="0" smtClean="0">
                <a:solidFill>
                  <a:srgbClr val="0070C0"/>
                </a:solidFill>
              </a:rPr>
              <a:t>*head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p1-&gt;v=0;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head=p1;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=1;i&lt;5;i++)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p1-&gt;next-&gt;v=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p1=p1-&gt;next;</a:t>
            </a:r>
          </a:p>
          <a:p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p1-&gt;next=NULL;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void print(</a:t>
            </a:r>
            <a:r>
              <a:rPr lang="en-US" dirty="0" err="1" smtClean="0"/>
              <a:t>struct</a:t>
            </a:r>
            <a:r>
              <a:rPr lang="en-US" dirty="0" smtClean="0"/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b="1" dirty="0" smtClean="0">
                <a:solidFill>
                  <a:srgbClr val="0070C0"/>
                </a:solidFill>
              </a:rPr>
              <a:t> node *p;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    for(p=</a:t>
            </a:r>
            <a:r>
              <a:rPr lang="en-US" dirty="0" err="1" smtClean="0"/>
              <a:t>head;p</a:t>
            </a:r>
            <a:r>
              <a:rPr lang="en-US" dirty="0" smtClean="0"/>
              <a:t>!=</a:t>
            </a:r>
            <a:r>
              <a:rPr lang="en-US" dirty="0" err="1" smtClean="0"/>
              <a:t>NULL;p</a:t>
            </a:r>
            <a:r>
              <a:rPr lang="en-US" dirty="0" smtClean="0"/>
              <a:t>=p-&gt;next)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(“%d “,p-&gt;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doni MT" panose="02070603080606020203" pitchFamily="18" charset="0"/>
                </a:rPr>
                <a:t>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1397607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node * </a:t>
            </a:r>
            <a:r>
              <a:rPr lang="en-US" sz="2400" dirty="0" err="1"/>
              <a:t>node_insert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 * head,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pos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newval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node * l, * p</a:t>
            </a:r>
            <a:r>
              <a:rPr lang="en-US" sz="2400" dirty="0" smtClean="0"/>
              <a:t>;    </a:t>
            </a: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node * new = </a:t>
            </a:r>
            <a:r>
              <a:rPr lang="en-US" sz="2400" dirty="0" err="1"/>
              <a:t>new_node</a:t>
            </a:r>
            <a:r>
              <a:rPr lang="en-US" sz="2400" dirty="0" smtClean="0"/>
              <a:t>();      new-</a:t>
            </a:r>
            <a:r>
              <a:rPr lang="en-US" sz="2400" dirty="0"/>
              <a:t>&gt;</a:t>
            </a:r>
            <a:r>
              <a:rPr lang="en-US" sz="2400" dirty="0" err="1" smtClean="0"/>
              <a:t>val</a:t>
            </a:r>
            <a:r>
              <a:rPr lang="en-US" sz="2400" dirty="0" smtClean="0"/>
              <a:t>=</a:t>
            </a:r>
            <a:r>
              <a:rPr lang="en-US" sz="2400" dirty="0" err="1" smtClean="0"/>
              <a:t>newval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  <a:r>
              <a:rPr lang="en-US" sz="2400" dirty="0" smtClean="0"/>
              <a:t>  // </a:t>
            </a:r>
            <a:r>
              <a:rPr lang="en-US" sz="2400" dirty="0" err="1"/>
              <a:t>i</a:t>
            </a:r>
            <a:r>
              <a:rPr lang="en-US" sz="2400" dirty="0"/>
              <a:t> is the position of l</a:t>
            </a:r>
          </a:p>
          <a:p>
            <a:pPr marL="0" indent="0">
              <a:buNone/>
            </a:pPr>
            <a:r>
              <a:rPr lang="en-US" sz="2400" dirty="0" smtClean="0"/>
              <a:t>   // @loop traverse the list looking for position</a:t>
            </a:r>
            <a:br>
              <a:rPr lang="en-US" sz="2400" dirty="0" smtClean="0"/>
            </a:br>
            <a:r>
              <a:rPr lang="en-US" sz="2400" dirty="0" smtClean="0"/>
              <a:t>   for(l=head</a:t>
            </a:r>
            <a:r>
              <a:rPr lang="en-US" sz="2400" dirty="0"/>
              <a:t>, p=NULL, </a:t>
            </a:r>
            <a:r>
              <a:rPr lang="en-US" sz="2400" dirty="0" err="1"/>
              <a:t>i</a:t>
            </a:r>
            <a:r>
              <a:rPr lang="en-US" sz="2400" dirty="0"/>
              <a:t>=0; l!= NULL &amp;&amp;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pos</a:t>
            </a:r>
            <a:r>
              <a:rPr lang="en-US" sz="2400" dirty="0"/>
              <a:t> ; l=l-&gt;next, </a:t>
            </a:r>
            <a:r>
              <a:rPr lang="en-US" sz="2400" dirty="0" err="1"/>
              <a:t>i</a:t>
            </a:r>
            <a:r>
              <a:rPr lang="en-US" sz="2400" dirty="0" smtClean="0"/>
              <a:t>++)</a:t>
            </a:r>
            <a:br>
              <a:rPr lang="en-US" sz="2400" dirty="0" smtClean="0"/>
            </a:br>
            <a:r>
              <a:rPr lang="en-US" sz="2400" dirty="0" smtClean="0"/>
              <a:t>         p=l;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if </a:t>
            </a:r>
            <a:r>
              <a:rPr lang="en-US" sz="2400" dirty="0"/>
              <a:t>( p == NULL )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         new-</a:t>
            </a:r>
            <a:r>
              <a:rPr lang="en-US" sz="2400" dirty="0"/>
              <a:t>&gt;next=head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  return </a:t>
            </a:r>
            <a:r>
              <a:rPr lang="en-US" sz="2400" dirty="0"/>
              <a:t>new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new-</a:t>
            </a:r>
            <a:r>
              <a:rPr lang="en-US" sz="2400" dirty="0"/>
              <a:t>&gt;</a:t>
            </a:r>
            <a:r>
              <a:rPr lang="en-US" sz="2400" dirty="0" smtClean="0"/>
              <a:t>next=l;</a:t>
            </a:r>
            <a:br>
              <a:rPr lang="en-US" sz="2400" dirty="0" smtClean="0"/>
            </a:br>
            <a:r>
              <a:rPr lang="en-US" sz="2400" dirty="0" smtClean="0"/>
              <a:t>        p-</a:t>
            </a:r>
            <a:r>
              <a:rPr lang="en-US" sz="2400" dirty="0"/>
              <a:t>&gt;next=new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return </a:t>
            </a:r>
            <a:r>
              <a:rPr lang="en-US" sz="2400" dirty="0"/>
              <a:t>head;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1397607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node * </a:t>
            </a:r>
            <a:r>
              <a:rPr lang="en-US" sz="2400" dirty="0" err="1" smtClean="0"/>
              <a:t>node_delete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node * head,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pos</a:t>
            </a:r>
            <a:r>
              <a:rPr lang="en-US" sz="2400" dirty="0" smtClean="0"/>
              <a:t>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node * l, * p</a:t>
            </a:r>
            <a:r>
              <a:rPr lang="en-US" sz="2400" dirty="0" smtClean="0"/>
              <a:t>;    </a:t>
            </a:r>
            <a:r>
              <a:rPr lang="en-US" sz="2400" dirty="0"/>
              <a:t>	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  <a:r>
              <a:rPr lang="en-US" sz="2400" dirty="0" smtClean="0"/>
              <a:t>  // </a:t>
            </a:r>
            <a:r>
              <a:rPr lang="en-US" sz="2400" dirty="0" err="1"/>
              <a:t>i</a:t>
            </a:r>
            <a:r>
              <a:rPr lang="en-US" sz="2400" dirty="0"/>
              <a:t> is the position of l</a:t>
            </a:r>
          </a:p>
          <a:p>
            <a:pPr marL="0" indent="0">
              <a:buNone/>
            </a:pPr>
            <a:r>
              <a:rPr lang="en-US" sz="2400" dirty="0" smtClean="0"/>
              <a:t>   // @loop traverse the list looking for position</a:t>
            </a:r>
            <a:br>
              <a:rPr lang="en-US" sz="2400" dirty="0" smtClean="0"/>
            </a:br>
            <a:r>
              <a:rPr lang="en-US" sz="2400" dirty="0" smtClean="0"/>
              <a:t>   for(l=head</a:t>
            </a:r>
            <a:r>
              <a:rPr lang="en-US" sz="2400" dirty="0"/>
              <a:t>, p=NULL, </a:t>
            </a:r>
            <a:r>
              <a:rPr lang="en-US" sz="2400" dirty="0" err="1"/>
              <a:t>i</a:t>
            </a:r>
            <a:r>
              <a:rPr lang="en-US" sz="2400" dirty="0"/>
              <a:t>=0; l!= NULL &amp;&amp;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pos</a:t>
            </a:r>
            <a:r>
              <a:rPr lang="en-US" sz="2400" dirty="0"/>
              <a:t> ; l=l-&gt;next, </a:t>
            </a:r>
            <a:r>
              <a:rPr lang="en-US" sz="2400" dirty="0" err="1"/>
              <a:t>i</a:t>
            </a:r>
            <a:r>
              <a:rPr lang="en-US" sz="2400" dirty="0" smtClean="0"/>
              <a:t>++)</a:t>
            </a:r>
            <a:br>
              <a:rPr lang="en-US" sz="2400" dirty="0" smtClean="0"/>
            </a:br>
            <a:r>
              <a:rPr lang="en-US" sz="2400" dirty="0" smtClean="0"/>
              <a:t>         p=l;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if </a:t>
            </a:r>
            <a:r>
              <a:rPr lang="en-US" sz="2400" dirty="0"/>
              <a:t>( p == NULL )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         head = head ? </a:t>
            </a:r>
            <a:r>
              <a:rPr lang="en-US" sz="2400"/>
              <a:t>h</a:t>
            </a:r>
            <a:r>
              <a:rPr lang="en-US" sz="2400" smtClean="0"/>
              <a:t>ead </a:t>
            </a:r>
            <a:r>
              <a:rPr lang="en-US" sz="2400" dirty="0" smtClean="0"/>
              <a:t>= head-&gt;next;</a:t>
            </a:r>
            <a:br>
              <a:rPr lang="en-US" sz="2400" dirty="0" smtClean="0"/>
            </a:br>
            <a:r>
              <a:rPr lang="en-US" sz="2400" dirty="0" smtClean="0"/>
              <a:t>              if ( l ) free (l); </a:t>
            </a:r>
            <a:br>
              <a:rPr lang="en-US" sz="2400" dirty="0" smtClean="0"/>
            </a:br>
            <a:r>
              <a:rPr lang="en-US" sz="2400" dirty="0" smtClean="0"/>
              <a:t>              return head;</a:t>
            </a:r>
            <a:br>
              <a:rPr lang="en-US" sz="2400" dirty="0" smtClean="0"/>
            </a:br>
            <a:r>
              <a:rPr lang="en-US" sz="2400" dirty="0" smtClean="0"/>
              <a:t> 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p-&gt;next= l ? l-&gt;next: NULL;</a:t>
            </a:r>
            <a:br>
              <a:rPr lang="en-US" sz="2400" dirty="0" smtClean="0"/>
            </a:br>
            <a:r>
              <a:rPr lang="en-US" sz="2400" dirty="0" smtClean="0"/>
              <a:t>        if ( l ) free(l);</a:t>
            </a:r>
            <a:br>
              <a:rPr lang="en-US" sz="2400" dirty="0" smtClean="0"/>
            </a:br>
            <a:r>
              <a:rPr lang="en-US" sz="2400" dirty="0" smtClean="0"/>
              <a:t>        return </a:t>
            </a:r>
            <a:r>
              <a:rPr lang="en-US" sz="2400" dirty="0"/>
              <a:t>head;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372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Bodoni MT</vt:lpstr>
      <vt:lpstr>Calibri</vt:lpstr>
      <vt:lpstr>Calibri Light</vt:lpstr>
      <vt:lpstr>Courier New</vt:lpstr>
      <vt:lpstr>Gabriola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Often with   malloc()</vt:lpstr>
      <vt:lpstr>Again, stringing together with   malloc()</vt:lpstr>
      <vt:lpstr>Yes, but remember the head in the beginning!</vt:lpstr>
      <vt:lpstr>Yes, but remember the head in the beginning!</vt:lpstr>
      <vt:lpstr>Inserting into a position in a linked list</vt:lpstr>
      <vt:lpstr>Deleting from a position in a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18</cp:revision>
  <dcterms:created xsi:type="dcterms:W3CDTF">2023-02-01T11:27:52Z</dcterms:created>
  <dcterms:modified xsi:type="dcterms:W3CDTF">2023-07-25T07:31:58Z</dcterms:modified>
</cp:coreProperties>
</file>