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BAB5-2C5D-4938-B68B-B215B1E8C3D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069-DA99-4DE8-A193-68F1A443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8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BAB5-2C5D-4938-B68B-B215B1E8C3D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069-DA99-4DE8-A193-68F1A443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3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BAB5-2C5D-4938-B68B-B215B1E8C3D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069-DA99-4DE8-A193-68F1A443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7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BAB5-2C5D-4938-B68B-B215B1E8C3D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069-DA99-4DE8-A193-68F1A443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4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BAB5-2C5D-4938-B68B-B215B1E8C3D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069-DA99-4DE8-A193-68F1A443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1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BAB5-2C5D-4938-B68B-B215B1E8C3D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069-DA99-4DE8-A193-68F1A443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3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BAB5-2C5D-4938-B68B-B215B1E8C3D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069-DA99-4DE8-A193-68F1A443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0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BAB5-2C5D-4938-B68B-B215B1E8C3D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069-DA99-4DE8-A193-68F1A443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7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BAB5-2C5D-4938-B68B-B215B1E8C3D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069-DA99-4DE8-A193-68F1A443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5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BAB5-2C5D-4938-B68B-B215B1E8C3D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069-DA99-4DE8-A193-68F1A443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BAB5-2C5D-4938-B68B-B215B1E8C3D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069-DA99-4DE8-A193-68F1A443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7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2BAB5-2C5D-4938-B68B-B215B1E8C3D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29069-DA99-4DE8-A193-68F1A443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7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but to a </a:t>
            </a:r>
            <a:r>
              <a:rPr lang="en-US" b="1" dirty="0" smtClean="0"/>
              <a:t>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this time you have used files a lot.</a:t>
            </a:r>
          </a:p>
          <a:p>
            <a:r>
              <a:rPr lang="en-US" dirty="0" smtClean="0"/>
              <a:t>Yet, what is a file?</a:t>
            </a:r>
          </a:p>
          <a:p>
            <a:pPr lvl="1"/>
            <a:r>
              <a:rPr lang="en-US" dirty="0" smtClean="0"/>
              <a:t>It is a</a:t>
            </a:r>
            <a:r>
              <a:rPr lang="en-US" b="1" dirty="0" smtClean="0"/>
              <a:t> data </a:t>
            </a:r>
            <a:r>
              <a:rPr lang="en-US" dirty="0" smtClean="0"/>
              <a:t>placed in a </a:t>
            </a:r>
            <a:r>
              <a:rPr lang="en-US" b="1" dirty="0" smtClean="0"/>
              <a:t>certain format</a:t>
            </a:r>
            <a:r>
              <a:rPr lang="en-US" dirty="0" smtClean="0"/>
              <a:t> in part of the memory of a </a:t>
            </a:r>
            <a:r>
              <a:rPr lang="en-US" b="1" dirty="0" smtClean="0"/>
              <a:t>disk</a:t>
            </a:r>
            <a:r>
              <a:rPr lang="en-US" dirty="0" smtClean="0"/>
              <a:t> (usually).</a:t>
            </a:r>
          </a:p>
          <a:p>
            <a:pPr lvl="1"/>
            <a:r>
              <a:rPr lang="en-US" dirty="0" smtClean="0"/>
              <a:t>Just like you have your   C file and the </a:t>
            </a:r>
            <a:r>
              <a:rPr lang="en-US" dirty="0" err="1" smtClean="0"/>
              <a:t>a.out</a:t>
            </a:r>
            <a:r>
              <a:rPr lang="en-US" dirty="0" smtClean="0"/>
              <a:t> file on the disk, you can also put data in a file on the disk.</a:t>
            </a:r>
          </a:p>
          <a:p>
            <a:pPr lvl="1"/>
            <a:r>
              <a:rPr lang="en-US" dirty="0" smtClean="0"/>
              <a:t>What do we mean by data? </a:t>
            </a:r>
          </a:p>
          <a:p>
            <a:pPr lvl="2"/>
            <a:r>
              <a:rPr lang="en-US" dirty="0" smtClean="0"/>
              <a:t>Here we mean that which we would like to read into a C program or write out from a C program</a:t>
            </a:r>
          </a:p>
          <a:p>
            <a:pPr lvl="2"/>
            <a:r>
              <a:rPr lang="en-US" dirty="0" smtClean="0"/>
              <a:t>Normally we read in from the keyboard(input) and  print to the screen(output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-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Different files have different </a:t>
            </a:r>
            <a:r>
              <a:rPr lang="en-US" dirty="0" smtClean="0"/>
              <a:t>format: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iles created with an editor like </a:t>
            </a:r>
            <a:r>
              <a:rPr lang="en-US" b="1" dirty="0" smtClean="0"/>
              <a:t>vi</a:t>
            </a:r>
            <a:r>
              <a:rPr lang="en-US" dirty="0" smtClean="0"/>
              <a:t>, </a:t>
            </a:r>
            <a:r>
              <a:rPr lang="en-US" b="1" dirty="0" err="1" smtClean="0"/>
              <a:t>nano</a:t>
            </a:r>
            <a:r>
              <a:rPr lang="en-US" b="1" dirty="0" smtClean="0"/>
              <a:t>, notepad</a:t>
            </a:r>
            <a:r>
              <a:rPr lang="en-US" dirty="0" smtClean="0"/>
              <a:t> are </a:t>
            </a:r>
            <a:r>
              <a:rPr lang="en-US" dirty="0"/>
              <a:t>stored as </a:t>
            </a:r>
            <a:r>
              <a:rPr lang="en-US" dirty="0" smtClean="0"/>
              <a:t>ASCII </a:t>
            </a:r>
            <a:r>
              <a:rPr lang="en-US" b="1" dirty="0" smtClean="0"/>
              <a:t>text format</a:t>
            </a:r>
            <a:r>
              <a:rPr lang="en-US" dirty="0" smtClean="0"/>
              <a:t>… </a:t>
            </a:r>
            <a:r>
              <a:rPr lang="en-US" dirty="0"/>
              <a:t>we can read </a:t>
            </a:r>
            <a:r>
              <a:rPr lang="en-US" dirty="0" smtClean="0"/>
              <a:t>them easily. Heavily used to store lots of info – like C, python, HTML, XML, CSV tables etc.</a:t>
            </a:r>
          </a:p>
          <a:p>
            <a:pPr lvl="1"/>
            <a:r>
              <a:rPr lang="en-US" dirty="0" smtClean="0"/>
              <a:t>We could store integers and floats as they are stored in the computer – </a:t>
            </a:r>
            <a:r>
              <a:rPr lang="en-US" b="1" dirty="0" smtClean="0"/>
              <a:t>binary format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Linux executables – ELF format;   Windows executables - EXE</a:t>
            </a:r>
          </a:p>
          <a:p>
            <a:pPr lvl="1"/>
            <a:r>
              <a:rPr lang="en-US" dirty="0" smtClean="0"/>
              <a:t>Other common, special purpose formats:</a:t>
            </a:r>
          </a:p>
          <a:p>
            <a:pPr lvl="2"/>
            <a:r>
              <a:rPr lang="en-US" dirty="0" smtClean="0"/>
              <a:t>Rich document formats: PDF,  DOC,      (edited using </a:t>
            </a:r>
            <a:r>
              <a:rPr lang="en-US" dirty="0" err="1" smtClean="0"/>
              <a:t>acroread</a:t>
            </a:r>
            <a:r>
              <a:rPr lang="en-US" dirty="0" smtClean="0"/>
              <a:t>, word)</a:t>
            </a:r>
          </a:p>
          <a:p>
            <a:pPr lvl="2"/>
            <a:r>
              <a:rPr lang="en-US" dirty="0" smtClean="0"/>
              <a:t>Image formats: JPEG, GIFF, PNG    (using read using paint, photos, gimp)</a:t>
            </a:r>
          </a:p>
          <a:p>
            <a:pPr lvl="2"/>
            <a:r>
              <a:rPr lang="en-US" dirty="0" smtClean="0"/>
              <a:t>Video formats: MP4, AVI, MOV  (using VLC, media player)</a:t>
            </a:r>
          </a:p>
          <a:p>
            <a:pPr lvl="2"/>
            <a:r>
              <a:rPr lang="en-US" dirty="0" smtClean="0"/>
              <a:t>Medical images: DICOM (using specific apps)</a:t>
            </a:r>
          </a:p>
          <a:p>
            <a:r>
              <a:rPr lang="en-US" dirty="0" smtClean="0"/>
              <a:t>We will learn how to read and write ASCII text files from a C program.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3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589243"/>
          </a:xfrm>
        </p:spPr>
        <p:txBody>
          <a:bodyPr/>
          <a:lstStyle/>
          <a:p>
            <a:r>
              <a:rPr lang="en-US" dirty="0" smtClean="0"/>
              <a:t>We study library functions now, which do I/O but to a file instead of the</a:t>
            </a:r>
            <a:br>
              <a:rPr lang="en-US" dirty="0" smtClean="0"/>
            </a:br>
            <a:r>
              <a:rPr lang="en-US" dirty="0" smtClean="0"/>
              <a:t>keyboard / screen: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 *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</a:p>
          <a:p>
            <a:pPr marL="0" indent="0">
              <a:buNone/>
            </a:pPr>
            <a:r>
              <a:rPr lang="en-US" sz="2400" b="1" dirty="0" smtClean="0">
                <a:cs typeface="Courier New" panose="02070309020205020404" pitchFamily="49" charset="0"/>
              </a:rPr>
              <a:t>Use: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a[10]=“hello\n”;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    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1704" y="3817123"/>
            <a:ext cx="3784209" cy="641044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39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but to a </a:t>
            </a:r>
            <a:r>
              <a:rPr lang="en-US" b="1" dirty="0" smtClean="0"/>
              <a:t>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7636" y="3859324"/>
            <a:ext cx="3798277" cy="304698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4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Things to note: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Return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/>
              <a:t>  </a:t>
            </a:r>
            <a:r>
              <a:rPr lang="en-US" sz="2400" dirty="0" smtClean="0"/>
              <a:t>is </a:t>
            </a:r>
            <a:r>
              <a:rPr lang="en-US" sz="2400" dirty="0" smtClean="0"/>
              <a:t>related to the file we wish to print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/>
              <a:t> </a:t>
            </a:r>
            <a:r>
              <a:rPr lang="en-US" sz="2400" dirty="0" smtClean="0"/>
              <a:t>is called a </a:t>
            </a:r>
            <a:r>
              <a:rPr lang="en-US" sz="2400" b="1" dirty="0" smtClean="0"/>
              <a:t>FILE pointer.</a:t>
            </a:r>
            <a:br>
              <a:rPr lang="en-US" sz="2400" b="1" dirty="0" smtClean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557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but from a </a:t>
            </a:r>
            <a:r>
              <a:rPr lang="en-US" b="1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Use: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a[10];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    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60688" y="3099669"/>
            <a:ext cx="3798277" cy="267765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4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Things to note: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Return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/>
              <a:t>  </a:t>
            </a:r>
            <a:r>
              <a:rPr lang="en-US" sz="2400" dirty="0" smtClean="0"/>
              <a:t>is </a:t>
            </a:r>
            <a:r>
              <a:rPr lang="en-US" sz="2400" dirty="0" smtClean="0"/>
              <a:t>related to the file we wish to print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/>
              <a:t>  </a:t>
            </a:r>
            <a:r>
              <a:rPr lang="en-US" sz="2400" dirty="0" smtClean="0"/>
              <a:t>is </a:t>
            </a:r>
            <a:r>
              <a:rPr lang="en-US" sz="2400" dirty="0" smtClean="0"/>
              <a:t>called a </a:t>
            </a:r>
            <a:r>
              <a:rPr lang="en-US" sz="2400" b="1" dirty="0" smtClean="0"/>
              <a:t>FILE pointer.</a:t>
            </a:r>
            <a:br>
              <a:rPr lang="en-US" sz="2400" b="1" dirty="0" smtClean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668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specify which file to read from or write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now that </a:t>
            </a:r>
            <a:r>
              <a:rPr lang="en-US" b="1" dirty="0" err="1" smtClean="0"/>
              <a:t>fprintf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fscanf</a:t>
            </a:r>
            <a:r>
              <a:rPr lang="en-US" dirty="0" smtClean="0"/>
              <a:t> are almost exactly like </a:t>
            </a:r>
            <a:r>
              <a:rPr lang="en-US" b="1" dirty="0" err="1" smtClean="0"/>
              <a:t>printf</a:t>
            </a:r>
            <a:r>
              <a:rPr lang="en-US" dirty="0" smtClean="0"/>
              <a:t> and </a:t>
            </a:r>
            <a:r>
              <a:rPr lang="en-US" b="1" dirty="0" err="1" smtClean="0"/>
              <a:t>scanf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would like to set the file pointer parameter   </a:t>
            </a:r>
            <a:r>
              <a:rPr lang="en-US" b="1" dirty="0" err="1" smtClean="0"/>
              <a:t>fp</a:t>
            </a:r>
            <a:r>
              <a:rPr lang="en-US" b="1" dirty="0" smtClean="0"/>
              <a:t>    </a:t>
            </a:r>
            <a:r>
              <a:rPr lang="en-US" dirty="0" smtClean="0"/>
              <a:t> to indicate the file on the disk that we want to print to or scan from.</a:t>
            </a:r>
          </a:p>
          <a:p>
            <a:r>
              <a:rPr lang="en-US" dirty="0" smtClean="0"/>
              <a:t>These are the four common library functions for file </a:t>
            </a:r>
            <a:r>
              <a:rPr lang="en-US" dirty="0" err="1" smtClean="0"/>
              <a:t>i</a:t>
            </a:r>
            <a:r>
              <a:rPr lang="en-US" dirty="0" smtClean="0"/>
              <a:t>/o:</a:t>
            </a:r>
          </a:p>
          <a:p>
            <a:pPr lvl="1"/>
            <a:r>
              <a:rPr lang="en-US" dirty="0" err="1" smtClean="0"/>
              <a:t>fscanf</a:t>
            </a:r>
            <a:r>
              <a:rPr lang="en-US" dirty="0" smtClean="0"/>
              <a:t>()    -- read from a file</a:t>
            </a:r>
          </a:p>
          <a:p>
            <a:pPr lvl="1"/>
            <a:r>
              <a:rPr lang="en-US" dirty="0" err="1" smtClean="0"/>
              <a:t>fprintf</a:t>
            </a:r>
            <a:r>
              <a:rPr lang="en-US" dirty="0" smtClean="0"/>
              <a:t>()   -- write to a file</a:t>
            </a:r>
          </a:p>
          <a:p>
            <a:pPr lvl="1"/>
            <a:r>
              <a:rPr lang="en-US" dirty="0" err="1" smtClean="0"/>
              <a:t>fopen</a:t>
            </a:r>
            <a:r>
              <a:rPr lang="en-US" dirty="0" smtClean="0"/>
              <a:t>()    -- open a file (and associate a file pointer with it)</a:t>
            </a:r>
          </a:p>
          <a:p>
            <a:pPr lvl="1"/>
            <a:r>
              <a:rPr lang="en-US" dirty="0" err="1" smtClean="0"/>
              <a:t>fclose</a:t>
            </a:r>
            <a:r>
              <a:rPr lang="en-US" dirty="0" smtClean="0"/>
              <a:t>()    -- close a file (and dissociate the file pointer from it)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11885" y="3484097"/>
            <a:ext cx="3875315" cy="36933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62000">
                <a:schemeClr val="bg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</a:t>
            </a:r>
            <a:r>
              <a:rPr lang="en-US" b="1" dirty="0" smtClean="0"/>
              <a:t>FILE pointer to refer a file </a:t>
            </a:r>
            <a:r>
              <a:rPr lang="en-US" dirty="0" smtClean="0"/>
              <a:t>we wish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This is achieved by opening a file and getting a file pointer in return.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Use for writing: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a[10]=“PI is: ”;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*f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”,”w”);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,“%f\n”,3.1412);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 “bye!\n”);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1885" y="3484097"/>
            <a:ext cx="3860801" cy="267765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62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ath</a:t>
            </a:r>
            <a:r>
              <a:rPr lang="en-US" sz="2400" dirty="0" smtClean="0"/>
              <a:t> is the name of the file as a string</a:t>
            </a:r>
            <a:br>
              <a:rPr lang="en-US" sz="2400" dirty="0" smtClean="0"/>
            </a:b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sz="2400" dirty="0"/>
              <a:t> </a:t>
            </a:r>
            <a:r>
              <a:rPr lang="en-US" sz="2400" dirty="0" smtClean="0"/>
              <a:t> is a string with </a:t>
            </a:r>
            <a:r>
              <a:rPr lang="en-US" sz="2400" dirty="0" smtClean="0"/>
              <a:t>one of </a:t>
            </a:r>
          </a:p>
          <a:p>
            <a:r>
              <a:rPr lang="en-US" sz="2400" dirty="0" smtClean="0"/>
              <a:t>          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w,  a, </a:t>
            </a:r>
            <a:b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w,a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smtClean="0">
                <a:cs typeface="Courier New" panose="02070309020205020404" pitchFamily="49" charset="0"/>
              </a:rPr>
              <a:t>create a file if it doesn’t </a:t>
            </a:r>
            <a:r>
              <a:rPr lang="en-US" sz="2400" i="1" dirty="0" smtClean="0">
                <a:cs typeface="Courier New" panose="02070309020205020404" pitchFamily="49" charset="0"/>
              </a:rPr>
              <a:t>already exist</a:t>
            </a:r>
            <a:endParaRPr lang="en-US" sz="2400" i="1" dirty="0"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60985" y="3849859"/>
            <a:ext cx="731520" cy="5392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8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11885" y="3962400"/>
            <a:ext cx="3875315" cy="36933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62000">
                <a:schemeClr val="bg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</a:t>
            </a:r>
            <a:r>
              <a:rPr lang="en-US" b="1" dirty="0" smtClean="0"/>
              <a:t>FILE pointer to refer a file </a:t>
            </a:r>
            <a:r>
              <a:rPr lang="en-US" dirty="0" smtClean="0"/>
              <a:t>we wish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90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This is achieved by opening a file and getting a file pointer in return.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Use for reading: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a[10];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*f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”,”r”);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while ( r != EOF);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1885" y="3962400"/>
            <a:ext cx="3860801" cy="12003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62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 also indicate end of file (or an error).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60985" y="3849859"/>
            <a:ext cx="731520" cy="5392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2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out some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fileio_simple.c</a:t>
            </a:r>
            <a:endParaRPr lang="en-US" dirty="0" smtClean="0"/>
          </a:p>
          <a:p>
            <a:r>
              <a:rPr lang="en-US" dirty="0" err="1"/>
              <a:t>f</a:t>
            </a:r>
            <a:r>
              <a:rPr lang="en-US" dirty="0" err="1" smtClean="0"/>
              <a:t>illin_file.c</a:t>
            </a:r>
            <a:endParaRPr lang="en-US" dirty="0" smtClean="0"/>
          </a:p>
          <a:p>
            <a:r>
              <a:rPr lang="en-US" dirty="0" err="1"/>
              <a:t>f</a:t>
            </a:r>
            <a:r>
              <a:rPr lang="en-US" smtClean="0"/>
              <a:t>ileio.c</a:t>
            </a:r>
            <a:endParaRPr lang="en-US" dirty="0" smtClean="0"/>
          </a:p>
          <a:p>
            <a:r>
              <a:rPr lang="en-US" dirty="0" err="1"/>
              <a:t>a</a:t>
            </a:r>
            <a:r>
              <a:rPr lang="en-US" dirty="0" err="1" smtClean="0"/>
              <a:t>rray_ops.c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72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577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FILE I/O</vt:lpstr>
      <vt:lpstr>fprintf() – printf(), but to a file</vt:lpstr>
      <vt:lpstr>Aside - Data formats</vt:lpstr>
      <vt:lpstr>fprintf() – printf(), but to a file</vt:lpstr>
      <vt:lpstr>fscanf()– scanf(), but from a file</vt:lpstr>
      <vt:lpstr>How do we specify which file to read from or write to?</vt:lpstr>
      <vt:lpstr>How to get a FILE pointer to refer a file we wish</vt:lpstr>
      <vt:lpstr>How to get a FILE pointer to refer a file we wish</vt:lpstr>
      <vt:lpstr>Check out some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I/O</dc:title>
  <dc:creator>Badrinath R</dc:creator>
  <cp:lastModifiedBy>Badrinath R</cp:lastModifiedBy>
  <cp:revision>21</cp:revision>
  <dcterms:created xsi:type="dcterms:W3CDTF">2023-07-12T04:31:50Z</dcterms:created>
  <dcterms:modified xsi:type="dcterms:W3CDTF">2023-10-29T09:23:05Z</dcterms:modified>
</cp:coreProperties>
</file>