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065B-48DF-45A0-8421-A0137D67E07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Heterogenous</a:t>
            </a:r>
            <a:r>
              <a:rPr lang="en-US" dirty="0" smtClean="0"/>
              <a:t> aggregate type:</a:t>
            </a:r>
            <a:br>
              <a:rPr lang="en-US" dirty="0" smtClean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: Comparison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4265"/>
            <a:ext cx="5181600" cy="2408750"/>
          </a:xfrm>
        </p:spPr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All elements of the same type.</a:t>
            </a:r>
          </a:p>
          <a:p>
            <a:pPr lvl="1"/>
            <a:r>
              <a:rPr lang="en-US" dirty="0" smtClean="0"/>
              <a:t>Number of elements fixed.</a:t>
            </a:r>
          </a:p>
          <a:p>
            <a:pPr lvl="1"/>
            <a:r>
              <a:rPr lang="en-US" dirty="0" smtClean="0"/>
              <a:t>Elements accessed by index.</a:t>
            </a:r>
          </a:p>
          <a:p>
            <a:pPr lvl="2"/>
            <a:r>
              <a:rPr lang="en-US" dirty="0" smtClean="0"/>
              <a:t>Using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44265"/>
            <a:ext cx="5181600" cy="2408750"/>
          </a:xfrm>
        </p:spPr>
        <p:txBody>
          <a:bodyPr/>
          <a:lstStyle/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Element types can be different.</a:t>
            </a:r>
          </a:p>
          <a:p>
            <a:pPr lvl="1"/>
            <a:r>
              <a:rPr lang="en-US" dirty="0" smtClean="0"/>
              <a:t>List of elements fixed.</a:t>
            </a:r>
          </a:p>
          <a:p>
            <a:pPr lvl="1"/>
            <a:r>
              <a:rPr lang="en-US" dirty="0" smtClean="0"/>
              <a:t>Elements accessed by name</a:t>
            </a:r>
          </a:p>
          <a:p>
            <a:pPr lvl="2"/>
            <a:r>
              <a:rPr lang="en-US" dirty="0" smtClean="0"/>
              <a:t>Using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16314"/>
            <a:ext cx="3240314" cy="240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Array example: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heights[10];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eights[0]= 170;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4115" y="3707927"/>
            <a:ext cx="3679372" cy="3544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Structure example: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char name[10];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a;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a.height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170;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”,a.name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7892144" y="4099353"/>
            <a:ext cx="177801" cy="20656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8098973" y="3974313"/>
            <a:ext cx="360252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Definition may remind one of </a:t>
            </a:r>
            <a:r>
              <a:rPr lang="en-US" dirty="0" err="1" smtClean="0"/>
              <a:t>enum</a:t>
            </a:r>
            <a:r>
              <a:rPr lang="en-US" dirty="0" smtClean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fruits{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banana,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mango,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orange 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 f1,f2;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banana;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 = mango;</a:t>
            </a:r>
          </a:p>
        </p:txBody>
      </p:sp>
    </p:spTree>
    <p:extLst>
      <p:ext uri="{BB962C8B-B14F-4D97-AF65-F5344CB8AC3E}">
        <p14:creationId xmlns:p14="http://schemas.microsoft.com/office/powerpoint/2010/main" val="8476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Formally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structname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  type   name;</a:t>
            </a:r>
            <a:b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  type   name;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structname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en-US" sz="2400" i="1" dirty="0" err="1">
                <a:latin typeface="Garamond" panose="02020404030301010803" pitchFamily="18" charset="0"/>
                <a:cs typeface="Courier New" panose="02070309020205020404" pitchFamily="49" charset="0"/>
              </a:rPr>
              <a:t>varname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i="1" dirty="0" smtClean="0">
                <a:cs typeface="Courier New" panose="02070309020205020404" pitchFamily="49" charset="0"/>
              </a:rPr>
              <a:t>Often used for related data. For example all information related to a student…</a:t>
            </a:r>
            <a:endParaRPr lang="en-US" sz="2400" i="1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2872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name[10];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height;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a;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72200" y="4833548"/>
            <a:ext cx="5181600" cy="1404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72199" y="4855701"/>
            <a:ext cx="7149905" cy="1404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// useful </a:t>
            </a:r>
            <a:r>
              <a:rPr lang="en-US" sz="2000" dirty="0" err="1" smtClean="0"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cs typeface="Courier New" panose="02070309020205020404" pitchFamily="49" charset="0"/>
              </a:rPr>
              <a:t>   array of students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9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preferred alternate </a:t>
            </a:r>
            <a:r>
              <a:rPr lang="en-US" dirty="0" err="1" smtClean="0"/>
              <a:t>def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name[10];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defined the variable along with the structure.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definition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nucleus{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n_pro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n_neu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atom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nucleus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...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atom h;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h.n_el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h.nuc.n_pro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h.nuc.n_neu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tructs</a:t>
            </a:r>
            <a:r>
              <a:rPr lang="en-US" dirty="0" smtClean="0"/>
              <a:t> can also be used with pointers like other variables , and the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student defined earlier: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a;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).height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170;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”,(*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 one can alternately use -&gt; operator with pointers like this: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-&gt;height = 170;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6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791498" y="3325407"/>
            <a:ext cx="1105877" cy="70317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7069"/>
            <a:ext cx="10515600" cy="1325563"/>
          </a:xfrm>
        </p:spPr>
        <p:txBody>
          <a:bodyPr/>
          <a:lstStyle/>
          <a:p>
            <a:r>
              <a:rPr lang="en-US" dirty="0" smtClean="0"/>
              <a:t>These operators in the precedence table: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61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24382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274498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50079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531513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9" name="Picture 1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16" y="3007264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0" name="Picture 1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05" y="332652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10769600" y="3325407"/>
            <a:ext cx="1149674" cy="20313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Q: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(*a).b</a:t>
            </a:r>
          </a:p>
          <a:p>
            <a:endParaRPr lang="en-US" dirty="0"/>
          </a:p>
          <a:p>
            <a:r>
              <a:rPr lang="en-US" dirty="0" smtClean="0"/>
              <a:t>Different?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structures, pointers -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 10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* a;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student)*LEN);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LEN;i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].name);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 10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*a[10];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student));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]-&gt;name);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19800" y="1825625"/>
            <a:ext cx="0" cy="4516809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0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12135"/>
          </a:xfrm>
        </p:spPr>
        <p:txBody>
          <a:bodyPr/>
          <a:lstStyle/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Element types can be different.</a:t>
            </a:r>
          </a:p>
          <a:p>
            <a:pPr lvl="1"/>
            <a:r>
              <a:rPr lang="en-US" dirty="0"/>
              <a:t>List of elements fixed.</a:t>
            </a:r>
          </a:p>
          <a:p>
            <a:pPr lvl="1"/>
            <a:r>
              <a:rPr lang="en-US" dirty="0"/>
              <a:t>Elements accessed by name</a:t>
            </a:r>
          </a:p>
          <a:p>
            <a:pPr lvl="2"/>
            <a:r>
              <a:rPr lang="en-US" dirty="0"/>
              <a:t>Using the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Total size – sum  of sizes (obvious)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12135"/>
          </a:xfrm>
        </p:spPr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  <a:p>
            <a:pPr lvl="1"/>
            <a:r>
              <a:rPr lang="en-US" dirty="0"/>
              <a:t>Element types can be different.</a:t>
            </a:r>
          </a:p>
          <a:p>
            <a:pPr lvl="1"/>
            <a:r>
              <a:rPr lang="en-US" dirty="0"/>
              <a:t>List of elements fixed.</a:t>
            </a:r>
          </a:p>
          <a:p>
            <a:pPr lvl="1"/>
            <a:r>
              <a:rPr lang="en-US" dirty="0"/>
              <a:t>Elements accessed by name</a:t>
            </a:r>
          </a:p>
          <a:p>
            <a:pPr lvl="2"/>
            <a:r>
              <a:rPr lang="en-US" dirty="0"/>
              <a:t>Using the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operator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Total size </a:t>
            </a:r>
            <a:r>
              <a:rPr lang="en-US" dirty="0" smtClean="0">
                <a:solidFill>
                  <a:srgbClr val="00B0F0"/>
                </a:solidFill>
              </a:rPr>
              <a:t>– max of the sizes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  because at any time only one of the members is valid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1068" y="5359792"/>
            <a:ext cx="454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only difference in definition of the union and the union variable is the use of the keyword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2000" dirty="0" smtClean="0"/>
              <a:t> instead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id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alnum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numeric;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(s_id.alnum,”IMT28”);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s_id.numeric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=1729;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s_id.numeric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2797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What happens if we try: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(s_id.alnum,”IMT28”);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s_id.numeric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9800" y="1825625"/>
            <a:ext cx="0" cy="435133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296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Garamond</vt:lpstr>
      <vt:lpstr>Office Theme</vt:lpstr>
      <vt:lpstr>Heterogenous aggregate type: struct and union</vt:lpstr>
      <vt:lpstr>Structures : Comparison with arrays</vt:lpstr>
      <vt:lpstr>Formally   struct</vt:lpstr>
      <vt:lpstr>Other examples</vt:lpstr>
      <vt:lpstr>structs can also be used with pointers like other variables , and the -&gt; operator</vt:lpstr>
      <vt:lpstr>These operators in the precedence table:</vt:lpstr>
      <vt:lpstr>Arrays, structures, pointers - malloc</vt:lpstr>
      <vt:lpstr>Unions</vt:lpstr>
      <vt:lpstr>Union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Heterogenous aggregate type: struct and union</dc:title>
  <dc:creator>Badrinath R</dc:creator>
  <cp:lastModifiedBy>Badrinath R</cp:lastModifiedBy>
  <cp:revision>27</cp:revision>
  <dcterms:created xsi:type="dcterms:W3CDTF">2023-07-11T06:39:27Z</dcterms:created>
  <dcterms:modified xsi:type="dcterms:W3CDTF">2023-10-20T16:07:22Z</dcterms:modified>
</cp:coreProperties>
</file>