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8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27"/>
    <p:restoredTop sz="94693"/>
  </p:normalViewPr>
  <p:slideViewPr>
    <p:cSldViewPr snapToGrid="0" snapToObjects="1">
      <p:cViewPr>
        <p:scale>
          <a:sx n="90" d="100"/>
          <a:sy n="90" d="100"/>
        </p:scale>
        <p:origin x="-71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80BF2-7097-104B-B30B-D6DF53733A5F}" type="datetimeFigureOut">
              <a:rPr lang="en-US" smtClean="0"/>
              <a:t>8/6/18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4BC32-3959-F243-9319-BC0ECABF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66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 of circles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BC32-3959-F243-9319-BC0ECABF68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1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,</a:t>
            </a:r>
            <a:r>
              <a:rPr lang="en-US" baseline="0" dirty="0" smtClean="0"/>
              <a:t> 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BC32-3959-F243-9319-BC0ECABF68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6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-,/2,3v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BC32-3959-F243-9319-BC0ECABF68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59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-,x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BC32-3959-F243-9319-BC0ECABF68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67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BC32-3959-F243-9319-BC0ECABF68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38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EF2A-889D-4841-ACA4-62A95D466A04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5666-86B5-5048-BADE-B334AC28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7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EF2A-889D-4841-ACA4-62A95D466A04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5666-86B5-5048-BADE-B334AC28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9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EF2A-889D-4841-ACA4-62A95D466A04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5666-86B5-5048-BADE-B334AC28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0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EF2A-889D-4841-ACA4-62A95D466A04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5666-86B5-5048-BADE-B334AC28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EF2A-889D-4841-ACA4-62A95D466A04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5666-86B5-5048-BADE-B334AC28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1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EF2A-889D-4841-ACA4-62A95D466A04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5666-86B5-5048-BADE-B334AC28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3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EF2A-889D-4841-ACA4-62A95D466A04}" type="datetimeFigureOut">
              <a:rPr lang="en-US" smtClean="0"/>
              <a:t>8/6/18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5666-86B5-5048-BADE-B334AC28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9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EF2A-889D-4841-ACA4-62A95D466A04}" type="datetimeFigureOut">
              <a:rPr lang="en-US" smtClean="0"/>
              <a:t>8/6/18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5666-86B5-5048-BADE-B334AC28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EF2A-889D-4841-ACA4-62A95D466A04}" type="datetimeFigureOut">
              <a:rPr lang="en-US" smtClean="0"/>
              <a:t>8/6/18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5666-86B5-5048-BADE-B334AC28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6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EF2A-889D-4841-ACA4-62A95D466A04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5666-86B5-5048-BADE-B334AC28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1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EF2A-889D-4841-ACA4-62A95D466A04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5666-86B5-5048-BADE-B334AC28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9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EF2A-889D-4841-ACA4-62A95D466A04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55666-86B5-5048-BADE-B334AC28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5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7982"/>
            <a:ext cx="1938728" cy="1695788"/>
          </a:xfrm>
        </p:spPr>
        <p:txBody>
          <a:bodyPr>
            <a:normAutofit/>
          </a:bodyPr>
          <a:lstStyle/>
          <a:p>
            <a:r>
              <a:rPr lang="en-US" sz="11500" b="1" dirty="0" smtClean="0">
                <a:solidFill>
                  <a:srgbClr val="FF0000"/>
                </a:solidFill>
                <a:latin typeface="HanziPen SC" charset="-122"/>
                <a:ea typeface="HanziPen SC" charset="-122"/>
                <a:cs typeface="HanziPen SC" charset="-122"/>
              </a:rPr>
              <a:t>A</a:t>
            </a:r>
            <a:endParaRPr lang="en-US" sz="11500" b="1" dirty="0">
              <a:solidFill>
                <a:srgbClr val="FF0000"/>
              </a:solidFill>
              <a:latin typeface="HanziPen SC" charset="-122"/>
              <a:ea typeface="HanziPen SC" charset="-122"/>
              <a:cs typeface="HanziPen SC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259173"/>
            <a:ext cx="9612923" cy="6079473"/>
          </a:xfrm>
        </p:spPr>
        <p:txBody>
          <a:bodyPr>
            <a:noAutofit/>
          </a:bodyPr>
          <a:lstStyle/>
          <a:p>
            <a:r>
              <a:rPr lang="en-US" sz="6600" i="1" spc="300" dirty="0" smtClean="0">
                <a:latin typeface="Phosphate Inline" charset="0"/>
                <a:ea typeface="Phosphate Inline" charset="0"/>
                <a:cs typeface="Phosphate Inline" charset="0"/>
              </a:rPr>
              <a:t>1234 = 0</a:t>
            </a:r>
          </a:p>
          <a:p>
            <a:r>
              <a:rPr lang="en-US" sz="6600" i="1" spc="300" dirty="0" smtClean="0">
                <a:latin typeface="Phosphate Inline" charset="0"/>
                <a:ea typeface="Phosphate Inline" charset="0"/>
                <a:cs typeface="Phosphate Inline" charset="0"/>
              </a:rPr>
              <a:t>5420 = 1</a:t>
            </a:r>
          </a:p>
          <a:p>
            <a:r>
              <a:rPr lang="en-US" sz="6600" i="1" spc="300" dirty="0" smtClean="0">
                <a:latin typeface="Phosphate Inline" charset="0"/>
                <a:ea typeface="Phosphate Inline" charset="0"/>
                <a:cs typeface="Phosphate Inline" charset="0"/>
              </a:rPr>
              <a:t>6612 = 2</a:t>
            </a:r>
          </a:p>
          <a:p>
            <a:r>
              <a:rPr lang="en-US" sz="6600" i="1" spc="300" dirty="0" smtClean="0">
                <a:latin typeface="Phosphate Inline" charset="0"/>
                <a:ea typeface="Phosphate Inline" charset="0"/>
                <a:cs typeface="Phosphate Inline" charset="0"/>
              </a:rPr>
              <a:t>6280 = 4</a:t>
            </a:r>
          </a:p>
          <a:p>
            <a:r>
              <a:rPr lang="en-US" sz="6600" i="1" spc="300" dirty="0" smtClean="0">
                <a:latin typeface="Phosphate Inline" charset="0"/>
                <a:ea typeface="Phosphate Inline" charset="0"/>
                <a:cs typeface="Phosphate Inline" charset="0"/>
              </a:rPr>
              <a:t>1750 = ?</a:t>
            </a:r>
            <a:endParaRPr lang="en-US" sz="6600" i="1" spc="300" dirty="0">
              <a:latin typeface="Phosphate Inline" charset="0"/>
              <a:ea typeface="Phosphate Inline" charset="0"/>
              <a:cs typeface="Phosphate In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30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7982"/>
            <a:ext cx="1938728" cy="1695788"/>
          </a:xfrm>
        </p:spPr>
        <p:txBody>
          <a:bodyPr>
            <a:normAutofit/>
          </a:bodyPr>
          <a:lstStyle/>
          <a:p>
            <a:r>
              <a:rPr lang="en-US" sz="11500" b="1" dirty="0">
                <a:solidFill>
                  <a:srgbClr val="FF0000"/>
                </a:solidFill>
                <a:latin typeface="HanziPen SC" charset="-122"/>
                <a:ea typeface="HanziPen SC" charset="-122"/>
                <a:cs typeface="HanziPen SC" charset="-122"/>
              </a:rPr>
              <a:t>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259173"/>
            <a:ext cx="9612923" cy="6079473"/>
          </a:xfrm>
        </p:spPr>
        <p:txBody>
          <a:bodyPr>
            <a:noAutofit/>
          </a:bodyPr>
          <a:lstStyle/>
          <a:p>
            <a:r>
              <a:rPr lang="en-US" sz="6600" i="1" spc="300" dirty="0" smtClean="0">
                <a:latin typeface="Phosphate Inline" charset="0"/>
                <a:ea typeface="Phosphate Inline" charset="0"/>
                <a:cs typeface="Phosphate Inline" charset="0"/>
              </a:rPr>
              <a:t>2564 = ?</a:t>
            </a:r>
          </a:p>
          <a:p>
            <a:r>
              <a:rPr lang="en-US" sz="6600" i="1" spc="300" dirty="0" smtClean="0">
                <a:latin typeface="Phosphate Inline" charset="0"/>
                <a:ea typeface="Phosphate Inline" charset="0"/>
                <a:cs typeface="Phosphate Inline" charset="0"/>
              </a:rPr>
              <a:t>4887 = 6</a:t>
            </a:r>
          </a:p>
          <a:p>
            <a:r>
              <a:rPr lang="en-US" sz="6600" i="1" spc="300" dirty="0" smtClean="0">
                <a:latin typeface="Phosphate Inline" charset="0"/>
                <a:ea typeface="Phosphate Inline" charset="0"/>
                <a:cs typeface="Phosphate Inline" charset="0"/>
              </a:rPr>
              <a:t>7312 = 1</a:t>
            </a:r>
          </a:p>
          <a:p>
            <a:r>
              <a:rPr lang="en-US" sz="6600" i="1" spc="300" dirty="0" smtClean="0">
                <a:latin typeface="Phosphate Inline" charset="0"/>
                <a:ea typeface="Phosphate Inline" charset="0"/>
                <a:cs typeface="Phosphate Inline" charset="0"/>
              </a:rPr>
              <a:t>8059 = 4</a:t>
            </a:r>
          </a:p>
          <a:p>
            <a:r>
              <a:rPr lang="en-US" sz="6600" i="1" spc="300" dirty="0" smtClean="0">
                <a:latin typeface="Phosphate Inline" charset="0"/>
                <a:ea typeface="Phosphate Inline" charset="0"/>
                <a:cs typeface="Phosphate Inline" charset="0"/>
              </a:rPr>
              <a:t>6825 = 1</a:t>
            </a:r>
            <a:endParaRPr lang="en-US" sz="6600" i="1" spc="300" dirty="0">
              <a:latin typeface="Phosphate Inline" charset="0"/>
              <a:ea typeface="Phosphate Inline" charset="0"/>
              <a:cs typeface="Phosphate In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7982"/>
            <a:ext cx="1938728" cy="1695788"/>
          </a:xfrm>
        </p:spPr>
        <p:txBody>
          <a:bodyPr>
            <a:normAutofit/>
          </a:bodyPr>
          <a:lstStyle/>
          <a:p>
            <a:r>
              <a:rPr lang="en-US" sz="11500" b="1" dirty="0">
                <a:solidFill>
                  <a:srgbClr val="FF0000"/>
                </a:solidFill>
                <a:latin typeface="HanziPen SC" charset="-122"/>
                <a:ea typeface="HanziPen SC" charset="-122"/>
                <a:cs typeface="HanziPen SC" charset="-122"/>
              </a:rPr>
              <a:t>C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07323" y="483212"/>
            <a:ext cx="6025662" cy="5861538"/>
            <a:chOff x="2907323" y="468924"/>
            <a:chExt cx="6025662" cy="5861538"/>
          </a:xfrm>
        </p:grpSpPr>
        <p:sp>
          <p:nvSpPr>
            <p:cNvPr id="6" name="Oval 5"/>
            <p:cNvSpPr/>
            <p:nvPr/>
          </p:nvSpPr>
          <p:spPr>
            <a:xfrm>
              <a:off x="2907323" y="468924"/>
              <a:ext cx="6025662" cy="5861538"/>
            </a:xfrm>
            <a:prstGeom prst="ellipse">
              <a:avLst/>
            </a:prstGeom>
            <a:ln w="825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6" idx="1"/>
              <a:endCxn id="6" idx="5"/>
            </p:cNvCxnSpPr>
            <p:nvPr/>
          </p:nvCxnSpPr>
          <p:spPr>
            <a:xfrm>
              <a:off x="3789761" y="1327326"/>
              <a:ext cx="4260786" cy="4144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7"/>
              <a:endCxn id="6" idx="3"/>
            </p:cNvCxnSpPr>
            <p:nvPr/>
          </p:nvCxnSpPr>
          <p:spPr>
            <a:xfrm flipH="1">
              <a:off x="3789761" y="1327326"/>
              <a:ext cx="4260786" cy="4144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4091354" y="1828799"/>
              <a:ext cx="3622431" cy="3317631"/>
            </a:xfrm>
            <a:prstGeom prst="ellipse">
              <a:avLst/>
            </a:prstGeom>
            <a:ln w="635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6" idx="0"/>
              <a:endCxn id="6" idx="4"/>
            </p:cNvCxnSpPr>
            <p:nvPr/>
          </p:nvCxnSpPr>
          <p:spPr>
            <a:xfrm>
              <a:off x="5920154" y="468924"/>
              <a:ext cx="0" cy="5861538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2"/>
              <a:endCxn id="6" idx="6"/>
            </p:cNvCxnSpPr>
            <p:nvPr/>
          </p:nvCxnSpPr>
          <p:spPr>
            <a:xfrm>
              <a:off x="2907323" y="3399693"/>
              <a:ext cx="6025662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59015" y="2133600"/>
            <a:ext cx="117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Phosphate Inline" charset="0"/>
                <a:ea typeface="Phosphate Inline" charset="0"/>
                <a:cs typeface="Phosphate Inline" charset="0"/>
              </a:rPr>
              <a:t>1842</a:t>
            </a:r>
            <a:endParaRPr lang="en-US" sz="3600" dirty="0"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89938" y="1113692"/>
            <a:ext cx="117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Phosphate Inline" charset="0"/>
                <a:ea typeface="Phosphate Inline" charset="0"/>
                <a:cs typeface="Phosphate Inline" charset="0"/>
              </a:rPr>
              <a:t>1156</a:t>
            </a:r>
            <a:endParaRPr lang="en-US" sz="3600" dirty="0"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47138" y="2555631"/>
            <a:ext cx="117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Phosphate Inline" charset="0"/>
                <a:ea typeface="Phosphate Inline" charset="0"/>
                <a:cs typeface="Phosphate Inline" charset="0"/>
              </a:rPr>
              <a:t>7</a:t>
            </a:r>
            <a:endParaRPr lang="en-US" sz="3600" dirty="0"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07015" y="1101970"/>
            <a:ext cx="117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latin typeface="Phosphate Inline" charset="0"/>
                <a:ea typeface="Phosphate Inline" charset="0"/>
                <a:cs typeface="Phosphate Inline" charset="0"/>
              </a:rPr>
              <a:t>600</a:t>
            </a:r>
            <a:endParaRPr lang="en-US" sz="3600" dirty="0"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02061" y="2332893"/>
            <a:ext cx="117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latin typeface="Phosphate Inline" charset="0"/>
                <a:ea typeface="Phosphate Inline" charset="0"/>
                <a:cs typeface="Phosphate Inline" charset="0"/>
              </a:rPr>
              <a:t>600</a:t>
            </a:r>
            <a:endParaRPr lang="en-US" sz="3600" dirty="0"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35969" y="2520463"/>
            <a:ext cx="574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Phosphate Inline" charset="0"/>
                <a:ea typeface="Phosphate Inline" charset="0"/>
                <a:cs typeface="Phosphate Inline" charset="0"/>
              </a:rPr>
              <a:t>0</a:t>
            </a:r>
            <a:endParaRPr lang="en-US" sz="3600" dirty="0"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76953" y="3856892"/>
            <a:ext cx="117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latin typeface="Phosphate Inline" charset="0"/>
                <a:ea typeface="Phosphate Inline" charset="0"/>
                <a:cs typeface="Phosphate Inline" charset="0"/>
              </a:rPr>
              <a:t>1496</a:t>
            </a:r>
            <a:endParaRPr lang="en-US" sz="3600" dirty="0"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01661" y="5205046"/>
            <a:ext cx="117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Phosphate Inline" charset="0"/>
                <a:ea typeface="Phosphate Inline" charset="0"/>
                <a:cs typeface="Phosphate Inline" charset="0"/>
              </a:rPr>
              <a:t>472</a:t>
            </a:r>
            <a:endParaRPr lang="en-US" sz="3600" dirty="0"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05753" y="3856893"/>
            <a:ext cx="550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Phosphate Inline" charset="0"/>
                <a:ea typeface="Phosphate Inline" charset="0"/>
                <a:cs typeface="Phosphate Inline" charset="0"/>
              </a:rPr>
              <a:t>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12522" y="5310553"/>
            <a:ext cx="117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Phosphate Inline" charset="0"/>
                <a:ea typeface="Phosphate Inline" charset="0"/>
                <a:cs typeface="Phosphate Inline" charset="0"/>
              </a:rPr>
              <a:t>228</a:t>
            </a:r>
            <a:endParaRPr lang="en-US" sz="3600" dirty="0"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60675" y="3985845"/>
            <a:ext cx="117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latin typeface="Phosphate Inline" charset="0"/>
                <a:ea typeface="Phosphate Inline" charset="0"/>
                <a:cs typeface="Phosphate Inline" charset="0"/>
              </a:rPr>
              <a:t>100</a:t>
            </a:r>
            <a:endParaRPr lang="en-US" sz="3600" dirty="0"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47691" y="3915509"/>
            <a:ext cx="550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Phosphate Inline" charset="0"/>
                <a:ea typeface="Phosphate Inline" charset="0"/>
                <a:cs typeface="Phosphate Inline" charset="0"/>
              </a:rPr>
              <a:t>?</a:t>
            </a:r>
            <a:endParaRPr lang="en-US" sz="3600" dirty="0">
              <a:latin typeface="Phosphate Inline" charset="0"/>
              <a:ea typeface="Phosphate Inline" charset="0"/>
              <a:cs typeface="Phosphate In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48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7982"/>
            <a:ext cx="1938728" cy="1695788"/>
          </a:xfrm>
        </p:spPr>
        <p:txBody>
          <a:bodyPr>
            <a:normAutofit/>
          </a:bodyPr>
          <a:lstStyle/>
          <a:p>
            <a:r>
              <a:rPr lang="en-US" sz="11500" b="1" dirty="0">
                <a:solidFill>
                  <a:srgbClr val="FF0000"/>
                </a:solidFill>
                <a:latin typeface="HanziPen SC" charset="-122"/>
                <a:ea typeface="HanziPen SC" charset="-122"/>
                <a:cs typeface="HanziPen SC" charset="-122"/>
              </a:rPr>
              <a:t>D</a:t>
            </a:r>
          </a:p>
        </p:txBody>
      </p:sp>
      <p:sp>
        <p:nvSpPr>
          <p:cNvPr id="5" name="Triangle 4"/>
          <p:cNvSpPr/>
          <p:nvPr/>
        </p:nvSpPr>
        <p:spPr>
          <a:xfrm>
            <a:off x="4947138" y="750277"/>
            <a:ext cx="2414954" cy="201636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08431" y="1641231"/>
            <a:ext cx="562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Phosphate Inline" charset="0"/>
                <a:ea typeface="Phosphate Inline" charset="0"/>
                <a:cs typeface="Phosphate Inline" charset="0"/>
              </a:rPr>
              <a:t>6</a:t>
            </a:r>
            <a:endParaRPr lang="en-US" dirty="0">
              <a:solidFill>
                <a:schemeClr val="bg1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2738" y="2543907"/>
            <a:ext cx="92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latin typeface="Phosphate Inline" charset="0"/>
                <a:ea typeface="Phosphate Inline" charset="0"/>
                <a:cs typeface="Phosphate Inline" charset="0"/>
              </a:rPr>
              <a:t>101</a:t>
            </a:r>
            <a:endParaRPr lang="en-US" dirty="0"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5539" y="2602522"/>
            <a:ext cx="562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Phosphate Inline" charset="0"/>
                <a:ea typeface="Phosphate Inline" charset="0"/>
                <a:cs typeface="Phosphate Inline" charset="0"/>
              </a:rPr>
              <a:t>2</a:t>
            </a:r>
            <a:endParaRPr lang="en-US" dirty="0"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3292" y="0"/>
            <a:ext cx="1101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Phosphate Inline" charset="0"/>
                <a:ea typeface="Phosphate Inline" charset="0"/>
                <a:cs typeface="Phosphate Inline" charset="0"/>
              </a:rPr>
              <a:t>104</a:t>
            </a:r>
            <a:endParaRPr lang="en-US" dirty="0"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10" name="Triangle 9"/>
          <p:cNvSpPr/>
          <p:nvPr/>
        </p:nvSpPr>
        <p:spPr>
          <a:xfrm>
            <a:off x="1723295" y="3974120"/>
            <a:ext cx="2414954" cy="201636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84588" y="4865074"/>
            <a:ext cx="562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Phosphate Inline" charset="0"/>
                <a:ea typeface="Phosphate Inline" charset="0"/>
                <a:cs typeface="Phosphate Inline" charset="0"/>
              </a:rPr>
              <a:t>8</a:t>
            </a:r>
            <a:endParaRPr lang="en-US" dirty="0">
              <a:solidFill>
                <a:schemeClr val="bg1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0249" y="5767750"/>
            <a:ext cx="644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Phosphate Inline" charset="0"/>
                <a:ea typeface="Phosphate Inline" charset="0"/>
                <a:cs typeface="Phosphate Inline" charset="0"/>
              </a:rPr>
              <a:t>8</a:t>
            </a:r>
            <a:endParaRPr lang="en-US" dirty="0"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1696" y="5826365"/>
            <a:ext cx="562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Phosphate Inline" charset="0"/>
                <a:ea typeface="Phosphate Inline" charset="0"/>
                <a:cs typeface="Phosphate Inline" charset="0"/>
              </a:rPr>
              <a:t>2</a:t>
            </a:r>
            <a:endParaRPr lang="en-US" dirty="0"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37695" y="3223843"/>
            <a:ext cx="773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Phosphate Inline" charset="0"/>
                <a:ea typeface="Phosphate Inline" charset="0"/>
                <a:cs typeface="Phosphate Inline" charset="0"/>
              </a:rPr>
              <a:t>12</a:t>
            </a:r>
            <a:endParaRPr lang="en-US" dirty="0"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15" name="Triangle 14"/>
          <p:cNvSpPr/>
          <p:nvPr/>
        </p:nvSpPr>
        <p:spPr>
          <a:xfrm>
            <a:off x="7959965" y="3974121"/>
            <a:ext cx="2414954" cy="201636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921258" y="4865075"/>
            <a:ext cx="562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Phosphate Inline" charset="0"/>
                <a:ea typeface="Phosphate Inline" charset="0"/>
                <a:cs typeface="Phosphate Inline" charset="0"/>
              </a:rPr>
              <a:t>?</a:t>
            </a:r>
            <a:endParaRPr lang="en-US" dirty="0">
              <a:solidFill>
                <a:schemeClr val="bg1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26919" y="5767751"/>
            <a:ext cx="644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Phosphate Inline" charset="0"/>
                <a:ea typeface="Phosphate Inline" charset="0"/>
                <a:cs typeface="Phosphate Inline" charset="0"/>
              </a:rPr>
              <a:t>5</a:t>
            </a:r>
            <a:endParaRPr lang="en-US" dirty="0"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398366" y="5826366"/>
            <a:ext cx="562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Phosphate Inline" charset="0"/>
                <a:ea typeface="Phosphate Inline" charset="0"/>
                <a:cs typeface="Phosphate Inline" charset="0"/>
              </a:rPr>
              <a:t>3</a:t>
            </a:r>
            <a:endParaRPr lang="en-US" dirty="0"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74365" y="3223844"/>
            <a:ext cx="773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Phosphate Inline" charset="0"/>
                <a:ea typeface="Phosphate Inline" charset="0"/>
                <a:cs typeface="Phosphate Inline" charset="0"/>
              </a:rPr>
              <a:t>6</a:t>
            </a:r>
            <a:endParaRPr lang="en-US" dirty="0">
              <a:latin typeface="Phosphate Inline" charset="0"/>
              <a:ea typeface="Phosphate Inline" charset="0"/>
              <a:cs typeface="Phosphate In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0000416"/>
                  </p:ext>
                </p:extLst>
              </p:nvPr>
            </p:nvGraphicFramePr>
            <p:xfrm>
              <a:off x="2032000" y="719666"/>
              <a:ext cx="8483600" cy="54779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20900"/>
                    <a:gridCol w="2120900"/>
                    <a:gridCol w="2120900"/>
                    <a:gridCol w="2120900"/>
                  </a:tblGrid>
                  <a:tr h="2738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600" b="1" dirty="0" smtClean="0"/>
                            <a:t>X</a:t>
                          </a:r>
                          <a:endParaRPr lang="en-US" sz="9600" b="1" dirty="0"/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600" b="1" dirty="0" smtClean="0"/>
                            <a:t>%</a:t>
                          </a:r>
                          <a:endParaRPr lang="en-US" sz="9600" b="1" dirty="0"/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600" b="1" dirty="0" smtClean="0"/>
                            <a:t>-</a:t>
                          </a:r>
                          <a:endParaRPr lang="en-US" sz="9600" b="1" dirty="0"/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600" b="1" dirty="0" smtClean="0"/>
                            <a:t>½ </a:t>
                          </a:r>
                          <a:endParaRPr lang="en-US" sz="9600" b="1" dirty="0"/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3896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88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∛</m:t>
                                </m:r>
                              </m:oMath>
                            </m:oMathPara>
                          </a14:m>
                          <a:endParaRPr lang="en-US" sz="8800" b="1" dirty="0"/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600" b="1" dirty="0" smtClean="0"/>
                            <a:t>-</a:t>
                          </a:r>
                          <a:endParaRPr lang="en-US" sz="9600" b="1" dirty="0"/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600" b="1" dirty="0" smtClean="0"/>
                            <a:t>X</a:t>
                          </a:r>
                          <a:endParaRPr lang="en-US" sz="9600" b="1" dirty="0"/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0000416"/>
                  </p:ext>
                </p:extLst>
              </p:nvPr>
            </p:nvGraphicFramePr>
            <p:xfrm>
              <a:off x="2032000" y="719666"/>
              <a:ext cx="8483600" cy="54779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20900"/>
                    <a:gridCol w="2120900"/>
                    <a:gridCol w="2120900"/>
                    <a:gridCol w="2120900"/>
                  </a:tblGrid>
                  <a:tr h="2738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600" b="1" dirty="0" smtClean="0"/>
                            <a:t>X</a:t>
                          </a:r>
                          <a:endParaRPr lang="en-US" sz="9600" b="1" dirty="0"/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600" b="1" dirty="0" smtClean="0"/>
                            <a:t>%</a:t>
                          </a:r>
                          <a:endParaRPr lang="en-US" sz="9600" b="1" dirty="0"/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600" b="1" dirty="0" smtClean="0"/>
                            <a:t>-</a:t>
                          </a:r>
                          <a:endParaRPr lang="en-US" sz="9600" b="1" dirty="0"/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600" b="1" dirty="0" smtClean="0"/>
                            <a:t>½ </a:t>
                          </a:r>
                          <a:endParaRPr lang="en-US" sz="9600" b="1" dirty="0"/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38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724" t="-101782" r="-303736" b="-3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600" b="1" dirty="0" smtClean="0"/>
                            <a:t>-</a:t>
                          </a:r>
                          <a:endParaRPr lang="en-US" sz="9600" b="1" dirty="0"/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600" b="1" dirty="0" smtClean="0"/>
                            <a:t>X</a:t>
                          </a:r>
                          <a:endParaRPr lang="en-US" sz="9600" b="1" dirty="0"/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>
            <a:off x="8763000" y="4165600"/>
            <a:ext cx="1440000" cy="1440000"/>
          </a:xfrm>
          <a:prstGeom prst="ellipse">
            <a:avLst/>
          </a:prstGeom>
          <a:ln w="920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7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22639" y="1693779"/>
            <a:ext cx="9516477" cy="3518065"/>
            <a:chOff x="814639" y="1947779"/>
            <a:chExt cx="9516477" cy="3518065"/>
          </a:xfrm>
        </p:grpSpPr>
        <p:sp>
          <p:nvSpPr>
            <p:cNvPr id="4" name="Rectangle 3"/>
            <p:cNvSpPr/>
            <p:nvPr/>
          </p:nvSpPr>
          <p:spPr>
            <a:xfrm>
              <a:off x="814639" y="1951287"/>
              <a:ext cx="2374232" cy="35132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600" dirty="0" smtClean="0">
                  <a:latin typeface="HanziPen TC" charset="-120"/>
                  <a:ea typeface="HanziPen TC" charset="-120"/>
                  <a:cs typeface="HanziPen TC" charset="-120"/>
                </a:rPr>
                <a:t>A</a:t>
              </a:r>
              <a:endParaRPr lang="en-US" sz="6600" dirty="0">
                <a:latin typeface="HanziPen TC" charset="-120"/>
                <a:ea typeface="HanziPen TC" charset="-120"/>
                <a:cs typeface="HanziPen TC" charset="-12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182604" y="1952623"/>
              <a:ext cx="2374232" cy="351322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600" b="1" dirty="0" smtClean="0">
                  <a:latin typeface="HanziPen TC" charset="-120"/>
                  <a:ea typeface="HanziPen TC" charset="-120"/>
                  <a:cs typeface="HanziPen TC" charset="-120"/>
                </a:rPr>
                <a:t>B</a:t>
              </a:r>
              <a:endParaRPr lang="en-US" sz="6600" b="1" dirty="0">
                <a:latin typeface="HanziPen TC" charset="-120"/>
                <a:ea typeface="HanziPen TC" charset="-120"/>
                <a:cs typeface="HanziPen TC" charset="-12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560343" y="1950870"/>
              <a:ext cx="2374232" cy="35132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600" b="1" dirty="0" smtClean="0">
                  <a:latin typeface="HanziPen TC" charset="-120"/>
                  <a:ea typeface="HanziPen TC" charset="-120"/>
                  <a:cs typeface="HanziPen TC" charset="-120"/>
                </a:rPr>
                <a:t>C</a:t>
              </a:r>
              <a:endParaRPr lang="en-US" sz="6600" b="1" dirty="0">
                <a:latin typeface="HanziPen TC" charset="-120"/>
                <a:ea typeface="HanziPen TC" charset="-120"/>
                <a:cs typeface="HanziPen TC" charset="-12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956884" y="1947779"/>
              <a:ext cx="2374232" cy="351322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600" dirty="0" smtClean="0">
                  <a:latin typeface="HanziPen TC" charset="-120"/>
                  <a:ea typeface="HanziPen TC" charset="-120"/>
                  <a:cs typeface="HanziPen TC" charset="-120"/>
                </a:rPr>
                <a:t>D</a:t>
              </a:r>
              <a:endParaRPr lang="en-US" sz="6600" dirty="0">
                <a:latin typeface="HanziPen TC" charset="-120"/>
                <a:ea typeface="HanziPen TC" charset="-120"/>
                <a:cs typeface="HanziPen TC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2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84</Words>
  <Application>Microsoft Macintosh PowerPoint</Application>
  <PresentationFormat>Widescreen</PresentationFormat>
  <Paragraphs>58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Calibri Light</vt:lpstr>
      <vt:lpstr>Cambria Math</vt:lpstr>
      <vt:lpstr>HanziPen SC</vt:lpstr>
      <vt:lpstr>HanziPen TC</vt:lpstr>
      <vt:lpstr>Phosphate Inline</vt:lpstr>
      <vt:lpstr>Arial</vt:lpstr>
      <vt:lpstr>Office Theme</vt:lpstr>
      <vt:lpstr>A</vt:lpstr>
      <vt:lpstr>B</vt:lpstr>
      <vt:lpstr>C</vt:lpstr>
      <vt:lpstr>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Joanna Lim Jia Yi</dc:creator>
  <cp:lastModifiedBy>Joanna Lim Jia Yi</cp:lastModifiedBy>
  <cp:revision>62</cp:revision>
  <dcterms:created xsi:type="dcterms:W3CDTF">2018-07-08T15:15:30Z</dcterms:created>
  <dcterms:modified xsi:type="dcterms:W3CDTF">2018-08-06T05:12:53Z</dcterms:modified>
</cp:coreProperties>
</file>