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5" r:id="rId6"/>
    <p:sldId id="261" r:id="rId7"/>
    <p:sldId id="263" r:id="rId8"/>
    <p:sldId id="260" r:id="rId9"/>
    <p:sldId id="267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03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15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5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70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27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09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5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12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7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610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0F96A-E5F4-44EC-9B85-345E35828BDF}" type="datetimeFigureOut">
              <a:rPr lang="es-CL" smtClean="0"/>
              <a:t>20-08-2017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486E-792A-4CFA-843C-34515BD5CA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42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spm.philipshield.com/wp-content/uploads/2014/12/GI_compariso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0400"/>
            <a:ext cx="12192000" cy="61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8" y="-4482"/>
            <a:ext cx="6862481" cy="68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4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71" y="-17929"/>
            <a:ext cx="6898341" cy="68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spm.philipshield.com/wp-content/uploads/2014/12/GI_compariso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0400"/>
            <a:ext cx="12192000" cy="61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71" y="-17929"/>
            <a:ext cx="6871447" cy="68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0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71" y="-17929"/>
            <a:ext cx="6884894" cy="68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68.media.tumblr.com/32dde060f9d38b45048ad97112ea634e/tumblr_inline_o7miahQLn61u9yhcb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9348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690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Echeverria</dc:creator>
  <cp:lastModifiedBy>Alejandro Echeverria</cp:lastModifiedBy>
  <cp:revision>7</cp:revision>
  <dcterms:created xsi:type="dcterms:W3CDTF">2016-08-25T13:40:49Z</dcterms:created>
  <dcterms:modified xsi:type="dcterms:W3CDTF">2017-08-20T22:31:35Z</dcterms:modified>
</cp:coreProperties>
</file>