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2" r:id="rId10"/>
    <p:sldId id="273" r:id="rId11"/>
    <p:sldId id="271" r:id="rId12"/>
    <p:sldId id="256" r:id="rId13"/>
    <p:sldId id="257" r:id="rId14"/>
    <p:sldId id="258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ECD7-4143-42B4-97C8-CE4926F52475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6B29-C51B-4A68-88B5-37CF072FF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8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ECD7-4143-42B4-97C8-CE4926F52475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6B29-C51B-4A68-88B5-37CF072FF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ECD7-4143-42B4-97C8-CE4926F52475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6B29-C51B-4A68-88B5-37CF072FF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ECD7-4143-42B4-97C8-CE4926F52475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6B29-C51B-4A68-88B5-37CF072FF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4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ECD7-4143-42B4-97C8-CE4926F52475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6B29-C51B-4A68-88B5-37CF072FF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4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ECD7-4143-42B4-97C8-CE4926F52475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6B29-C51B-4A68-88B5-37CF072FF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7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ECD7-4143-42B4-97C8-CE4926F52475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6B29-C51B-4A68-88B5-37CF072FF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2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ECD7-4143-42B4-97C8-CE4926F52475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6B29-C51B-4A68-88B5-37CF072FF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ECD7-4143-42B4-97C8-CE4926F52475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6B29-C51B-4A68-88B5-37CF072FF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9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ECD7-4143-42B4-97C8-CE4926F52475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6B29-C51B-4A68-88B5-37CF072FF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ECD7-4143-42B4-97C8-CE4926F52475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6B29-C51B-4A68-88B5-37CF072FF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ECD7-4143-42B4-97C8-CE4926F52475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6B29-C51B-4A68-88B5-37CF072FF1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4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8" y="0"/>
            <a:ext cx="6858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orest refracted in a  drop of wa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4" y="0"/>
            <a:ext cx="8145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79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41256-0439fbe3ad748627da0c423a621cf2b7.png (1142×75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99" y="0"/>
            <a:ext cx="10318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3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musingsfromaredhead.com/wp-content/uploads/20170724114226/reflective-river-in-florence-1024x7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0"/>
            <a:ext cx="9753600" cy="689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4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tal_internal_reflection_of_Chelonia_mydas.jpg (2000×15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50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-shower3.jpg (328×25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4" y="0"/>
            <a:ext cx="8874125" cy="689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027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59" y="0"/>
            <a:ext cx="6858341" cy="685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59" y="0"/>
            <a:ext cx="6858341" cy="685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12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59" y="0"/>
            <a:ext cx="6896441" cy="689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59" y="0"/>
            <a:ext cx="6896441" cy="689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4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19899" cy="68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7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-38100"/>
            <a:ext cx="6934199" cy="69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0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7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96099" cy="689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-76200"/>
            <a:ext cx="6934199" cy="69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4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86500" cy="6286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1" y="0"/>
            <a:ext cx="62865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5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ain-qimg-838345e982d23b21c2848591e9243823 (488×47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4" y="0"/>
            <a:ext cx="7045325" cy="682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327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Panorámica</PresentationFormat>
  <Paragraphs>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Echeverria</dc:creator>
  <cp:lastModifiedBy>Alejandro Echeverria</cp:lastModifiedBy>
  <cp:revision>3</cp:revision>
  <dcterms:created xsi:type="dcterms:W3CDTF">2017-08-27T23:02:23Z</dcterms:created>
  <dcterms:modified xsi:type="dcterms:W3CDTF">2017-08-27T23:19:58Z</dcterms:modified>
</cp:coreProperties>
</file>