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0" r:id="rId5"/>
    <p:sldId id="263" r:id="rId6"/>
    <p:sldId id="265" r:id="rId7"/>
    <p:sldId id="262" r:id="rId8"/>
    <p:sldId id="26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4660"/>
  </p:normalViewPr>
  <p:slideViewPr>
    <p:cSldViewPr snapToGrid="0">
      <p:cViewPr varScale="1">
        <p:scale>
          <a:sx n="48" d="100"/>
          <a:sy n="48" d="100"/>
        </p:scale>
        <p:origin x="6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B7089-E5F0-CBA0-0250-BFDB4A3A2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A97C4F-426F-3AA7-9661-73F60DECE2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CBCF5F-E4F5-1648-3CB9-BFE3419E9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A4FF-5699-4688-8108-094158E04D04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B6236-0E3B-1D34-E918-7C66A883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0A1297-CCC7-711B-C1AF-C7EB04FE3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3F77-905C-4999-B882-57DBEFFE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9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B8A4D4-54AE-16BD-7278-B44C6DCD6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18E07E-EA2A-905E-A969-ABAABAFDB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6C146B-582E-5350-68FA-683FF96A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A4FF-5699-4688-8108-094158E04D04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AC52C-2233-0BFE-94BA-ABBF79B7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2570E-DA0E-4A11-F8E8-5857BA3D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3F77-905C-4999-B882-57DBEFFE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07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BC9B84F-C7A1-00F2-4606-EC4134B95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9AFAE3-BD01-F16E-FD55-E23B1060B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9D5FD-844F-8443-05A5-81A90C4B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A4FF-5699-4688-8108-094158E04D04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974A5-873F-FECD-8D38-DFBCBD8B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AEA10-8879-7C57-94B1-B1895F6A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3F77-905C-4999-B882-57DBEFFE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53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A3E72-529A-0D9A-F7BB-D6481F56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DA8870-0249-D4E1-E07E-C0BE5408D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D70C7-A9C9-9CB6-E726-AF8D17C2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A4FF-5699-4688-8108-094158E04D04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0E75C-0B1B-B4FF-125D-9AC87F16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8F4D18-235F-599B-7A1A-AA020F789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3F77-905C-4999-B882-57DBEFFE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28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BBBFF-3D6C-1505-3345-6CB50736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6828E4-2730-79B2-5D9A-BCC3D9EFA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C3DE9-C447-8122-FF99-2C2DC5E4C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A4FF-5699-4688-8108-094158E04D04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94E61A-41F6-65A2-7310-B7329F3B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1C380-C95A-E7F5-440D-EA639C70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3F77-905C-4999-B882-57DBEFFE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361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42F3CB-7382-61E8-FF6C-D27021F8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581900-CD99-ACA9-79D3-E43CD6E48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1EEBF42-A5C5-512A-E0A1-AE7646574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A5AF4-CED1-26A9-ED78-DAD38D9B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A4FF-5699-4688-8108-094158E04D04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01D0BD-7E9F-80B5-DC02-1D165BC31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3A8CD-9EDC-4516-E848-87FCF644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3F77-905C-4999-B882-57DBEFFE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632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8369D-9196-9AA7-BD59-73C5D0F2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DA28F-945E-50D3-8279-61A94A081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A1283B-72C2-AC4A-1FDB-CDDFE22BA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25796A-64FC-217A-2432-F947585F0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61BE3F-65BA-29DC-7F83-8B86E23B4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D3D360-D10F-A862-7626-D6C18FEF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A4FF-5699-4688-8108-094158E04D04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AA9D-90D6-36B0-0738-2F4ED455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DA7B60B-0107-1BA3-2303-14C07243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3F77-905C-4999-B882-57DBEFFE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65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558AD-C7AD-F8BF-C2C4-D51B6716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AC4C4D-4DA2-33D4-DF24-DC95A6B3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A4FF-5699-4688-8108-094158E04D04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EB2BA8-AEE5-10AE-95B5-927C886E4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A1955-67A0-01D7-153F-FB102EB0E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3F77-905C-4999-B882-57DBEFFE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3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0B33EF-E6EA-45A3-7476-FDC43071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A4FF-5699-4688-8108-094158E04D04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C61359-1E75-0C08-EA4A-BFC40B6E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6A67A2-F3A8-2BF0-9F3A-1DFDA9DE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3F77-905C-4999-B882-57DBEFFE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84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67645-3D7F-D468-A017-34F42410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300BD-41D1-FFF3-2F28-AD1521258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B4BE40-4F2B-2871-F181-84891F5A1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51059A-1609-4A29-41FE-687D5F176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A4FF-5699-4688-8108-094158E04D04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3925B7-9BCC-0692-5BC1-8D62C894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1ADE96-3048-1AEC-C3C6-059FC6B36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3F77-905C-4999-B882-57DBEFFE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55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83208C-50B0-44D9-F9A6-CE85D7A1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91A44D-68B4-0A24-3BCC-15589DC979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D61D2-F507-436B-7609-4290A9377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F450B-9862-3358-78EE-5FD1DFEE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A4FF-5699-4688-8108-094158E04D04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7A8EAA-C92D-F446-D94D-A649ADAEA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205E78-C1D2-D3F5-7C8F-A1C687FB9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DE3F77-905C-4999-B882-57DBEFFE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11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948C6-0DD3-5BE3-B5A7-DA1DCCA9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320066-509C-6D76-D880-2CA8D1696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73CBD-6552-4F3E-ED0E-52389F201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77A4FF-5699-4688-8108-094158E04D04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1067F4-74F2-62A1-06B6-FF99975C5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DF0296-70CD-FFA4-4920-3C80393FA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DE3F77-905C-4999-B882-57DBEFFEE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2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D91E5-75AD-A4B9-3757-03649F9C0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스마트 핸디 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3CDB72-F699-829C-A941-68BFF76F6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356847"/>
            <a:ext cx="9596718" cy="1929654"/>
          </a:xfrm>
        </p:spPr>
        <p:txBody>
          <a:bodyPr>
            <a:noAutofit/>
          </a:bodyPr>
          <a:lstStyle/>
          <a:p>
            <a:pPr algn="r"/>
            <a:r>
              <a:rPr lang="ko-KR" altLang="en-US" sz="1800" dirty="0" err="1"/>
              <a:t>과정명</a:t>
            </a:r>
            <a:r>
              <a:rPr lang="ko-KR" altLang="en-US" sz="1800" dirty="0"/>
              <a:t> </a:t>
            </a:r>
            <a:r>
              <a:rPr lang="en-US" altLang="ko-KR" sz="1800" dirty="0"/>
              <a:t>: (</a:t>
            </a:r>
            <a:r>
              <a:rPr lang="ko-KR" altLang="en-US" sz="1800" dirty="0"/>
              <a:t>인텔 </a:t>
            </a:r>
            <a:r>
              <a:rPr lang="ko-KR" altLang="en-US" sz="1800" dirty="0" err="1"/>
              <a:t>엣지</a:t>
            </a:r>
            <a:r>
              <a:rPr lang="ko-KR" altLang="en-US" sz="1800" dirty="0"/>
              <a:t> </a:t>
            </a:r>
            <a:r>
              <a:rPr lang="en-US" altLang="ko-KR" sz="1800" dirty="0"/>
              <a:t>AI S/W </a:t>
            </a:r>
            <a:r>
              <a:rPr lang="ko-KR" altLang="en-US" sz="1800" dirty="0"/>
              <a:t>아카데미</a:t>
            </a:r>
            <a:r>
              <a:rPr lang="en-US" altLang="ko-KR" sz="1800" dirty="0"/>
              <a:t>) FW</a:t>
            </a:r>
            <a:r>
              <a:rPr lang="ko-KR" altLang="en-US" sz="1800" dirty="0"/>
              <a:t>프로그래밍</a:t>
            </a:r>
            <a:endParaRPr lang="en-US" altLang="ko-KR" sz="1800" dirty="0"/>
          </a:p>
          <a:p>
            <a:pPr algn="r"/>
            <a:r>
              <a:rPr lang="ko-KR" altLang="en-US" sz="1800" dirty="0" err="1"/>
              <a:t>팀명</a:t>
            </a:r>
            <a:r>
              <a:rPr lang="en-US" altLang="ko-KR" sz="1800" dirty="0"/>
              <a:t>: </a:t>
            </a:r>
            <a:r>
              <a:rPr lang="ko-KR" altLang="en-US" sz="1800" dirty="0"/>
              <a:t>처음처럼</a:t>
            </a:r>
            <a:endParaRPr lang="en-US" altLang="ko-KR" sz="1800" dirty="0"/>
          </a:p>
          <a:p>
            <a:pPr algn="r"/>
            <a:r>
              <a:rPr lang="ko-KR" altLang="en-US" sz="1800" dirty="0"/>
              <a:t>팀장 </a:t>
            </a:r>
            <a:r>
              <a:rPr lang="en-US" altLang="ko-KR" sz="1800" dirty="0"/>
              <a:t>: </a:t>
            </a:r>
            <a:r>
              <a:rPr lang="ko-KR" altLang="en-US" sz="1800" dirty="0"/>
              <a:t>송이건</a:t>
            </a:r>
            <a:endParaRPr lang="en-US" altLang="ko-KR" sz="1800" dirty="0"/>
          </a:p>
          <a:p>
            <a:pPr algn="r"/>
            <a:r>
              <a:rPr lang="ko-KR" altLang="en-US" sz="1800" dirty="0"/>
              <a:t>팀원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지경환</a:t>
            </a:r>
            <a:r>
              <a:rPr lang="ko-KR" altLang="en-US" sz="1800" dirty="0"/>
              <a:t> </a:t>
            </a:r>
            <a:r>
              <a:rPr lang="ko-KR" altLang="en-US" sz="1800" dirty="0" err="1"/>
              <a:t>송가람</a:t>
            </a:r>
            <a:r>
              <a:rPr lang="ko-KR" altLang="en-US" sz="1800" dirty="0"/>
              <a:t> 김병성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398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EEAAE-F1A5-7498-3DFF-2360E0D5F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AADFCABE-BC65-0C4E-10A6-49511BA75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5434" y="1707776"/>
            <a:ext cx="9144000" cy="3805518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3300" dirty="0"/>
              <a:t>- </a:t>
            </a:r>
            <a:r>
              <a:rPr lang="ko-KR" altLang="en-US" sz="3300" dirty="0"/>
              <a:t>동작 설명</a:t>
            </a:r>
            <a:endParaRPr lang="en-US" altLang="ko-KR" sz="3300" dirty="0"/>
          </a:p>
          <a:p>
            <a:pPr algn="l">
              <a:lnSpc>
                <a:spcPct val="150000"/>
              </a:lnSpc>
            </a:pPr>
            <a:r>
              <a:rPr lang="en-US" altLang="ko-KR" sz="3300" dirty="0"/>
              <a:t>- </a:t>
            </a:r>
            <a:r>
              <a:rPr lang="ko-KR" altLang="en-US" sz="3300" dirty="0"/>
              <a:t>구조</a:t>
            </a:r>
            <a:endParaRPr lang="en-US" altLang="ko-KR" sz="3300" dirty="0"/>
          </a:p>
          <a:p>
            <a:pPr algn="l">
              <a:lnSpc>
                <a:spcPct val="150000"/>
              </a:lnSpc>
            </a:pPr>
            <a:r>
              <a:rPr lang="en-US" altLang="ko-KR" sz="3300" dirty="0"/>
              <a:t>- </a:t>
            </a:r>
            <a:r>
              <a:rPr lang="ko-KR" altLang="en-US" sz="3300" dirty="0"/>
              <a:t>시연</a:t>
            </a:r>
            <a:endParaRPr lang="en-US" altLang="ko-KR" sz="3300" dirty="0"/>
          </a:p>
          <a:p>
            <a:pPr algn="l">
              <a:lnSpc>
                <a:spcPct val="150000"/>
              </a:lnSpc>
            </a:pPr>
            <a:r>
              <a:rPr lang="en-US" altLang="ko-KR" sz="3300" dirty="0"/>
              <a:t>- </a:t>
            </a:r>
            <a:r>
              <a:rPr lang="ko-KR" altLang="en-US" sz="3300" dirty="0"/>
              <a:t>아쉬운 점</a:t>
            </a:r>
            <a:endParaRPr lang="en-US" altLang="ko-KR" sz="3300" dirty="0"/>
          </a:p>
          <a:p>
            <a:pPr algn="l"/>
            <a:endParaRPr lang="en-US" altLang="ko-KR" sz="3300" dirty="0"/>
          </a:p>
          <a:p>
            <a:pPr algn="l"/>
            <a:endParaRPr lang="ko-KR" altLang="en-US" sz="33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040F8A39-FADF-2CAC-4147-16E5852CAD9D}"/>
              </a:ext>
            </a:extLst>
          </p:cNvPr>
          <p:cNvSpPr txBox="1">
            <a:spLocks/>
          </p:cNvSpPr>
          <p:nvPr/>
        </p:nvSpPr>
        <p:spPr>
          <a:xfrm>
            <a:off x="463924" y="234857"/>
            <a:ext cx="2362200" cy="11098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83063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BC179-D6BD-AEB1-6D53-CA9F61162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FA63374-290A-014D-0DC5-B69B7EBADFAD}"/>
              </a:ext>
            </a:extLst>
          </p:cNvPr>
          <p:cNvSpPr txBox="1">
            <a:spLocks/>
          </p:cNvSpPr>
          <p:nvPr/>
        </p:nvSpPr>
        <p:spPr>
          <a:xfrm>
            <a:off x="342899" y="234857"/>
            <a:ext cx="6501654" cy="1109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/>
              <a:t>동작 설명 </a:t>
            </a:r>
            <a:r>
              <a:rPr lang="en-US" altLang="ko-KR" sz="3000" dirty="0"/>
              <a:t>–</a:t>
            </a:r>
            <a:r>
              <a:rPr lang="en-US" altLang="ko-KR" sz="6000" dirty="0"/>
              <a:t> </a:t>
            </a:r>
            <a:r>
              <a:rPr lang="ko-KR" altLang="en-US" sz="3000" dirty="0"/>
              <a:t>사양 및 기능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650747-CD4F-0EAC-9A60-9B10A24C6157}"/>
              </a:ext>
            </a:extLst>
          </p:cNvPr>
          <p:cNvSpPr txBox="1"/>
          <p:nvPr/>
        </p:nvSpPr>
        <p:spPr>
          <a:xfrm>
            <a:off x="1048871" y="1344706"/>
            <a:ext cx="6642847" cy="2326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500" dirty="0"/>
              <a:t>10</a:t>
            </a:r>
            <a:r>
              <a:rPr lang="ko-KR" altLang="en-US" sz="2500" dirty="0"/>
              <a:t>단계 미세 속도 조절 팬 </a:t>
            </a:r>
            <a:r>
              <a:rPr lang="en-US" altLang="ko-KR" sz="2500" dirty="0"/>
              <a:t>(3</a:t>
            </a:r>
            <a:r>
              <a:rPr lang="ko-KR" altLang="en-US" sz="2500" dirty="0" err="1"/>
              <a:t>엽</a:t>
            </a:r>
            <a:r>
              <a:rPr lang="ko-KR" altLang="en-US" sz="2500" dirty="0"/>
              <a:t> 날개</a:t>
            </a:r>
            <a:r>
              <a:rPr lang="en-US" altLang="ko-KR" sz="2500" dirty="0"/>
              <a:t>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500" dirty="0"/>
              <a:t>조도 센서</a:t>
            </a:r>
            <a:endParaRPr lang="en-US" altLang="ko-KR" sz="25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500" dirty="0"/>
              <a:t>5V, 3.3V USB</a:t>
            </a:r>
            <a:r>
              <a:rPr lang="ko-KR" altLang="en-US" sz="2500" dirty="0"/>
              <a:t> 전원</a:t>
            </a:r>
            <a:endParaRPr lang="en-US" altLang="ko-KR" sz="25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500" dirty="0"/>
              <a:t>LED </a:t>
            </a:r>
            <a:r>
              <a:rPr lang="ko-KR" altLang="en-US" sz="2500" dirty="0"/>
              <a:t>디스플레이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25EAC2-D908-3015-3BFB-E1142A4555E2}"/>
              </a:ext>
            </a:extLst>
          </p:cNvPr>
          <p:cNvSpPr txBox="1"/>
          <p:nvPr/>
        </p:nvSpPr>
        <p:spPr>
          <a:xfrm>
            <a:off x="1048870" y="4092390"/>
            <a:ext cx="8552329" cy="1749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500" dirty="0"/>
              <a:t>버튼을 눌러 팬 속도 조절 </a:t>
            </a:r>
            <a:r>
              <a:rPr lang="en-US" altLang="ko-KR" sz="2500" dirty="0"/>
              <a:t>(</a:t>
            </a:r>
            <a:r>
              <a:rPr lang="ko-KR" altLang="en-US" sz="2500" dirty="0"/>
              <a:t>자동</a:t>
            </a:r>
            <a:r>
              <a:rPr lang="en-US" altLang="ko-KR" sz="2500" dirty="0"/>
              <a:t>, </a:t>
            </a:r>
            <a:r>
              <a:rPr lang="ko-KR" altLang="en-US" sz="2500" dirty="0"/>
              <a:t>수동</a:t>
            </a:r>
            <a:r>
              <a:rPr lang="en-US" altLang="ko-KR" sz="2500" dirty="0"/>
              <a:t> </a:t>
            </a:r>
            <a:r>
              <a:rPr lang="ko-KR" altLang="en-US" sz="2500" dirty="0"/>
              <a:t>선택</a:t>
            </a:r>
            <a:r>
              <a:rPr lang="en-US" altLang="ko-KR" sz="2500" dirty="0"/>
              <a:t>), 10</a:t>
            </a:r>
            <a:r>
              <a:rPr lang="ko-KR" altLang="en-US" sz="2500" dirty="0"/>
              <a:t>단계</a:t>
            </a:r>
            <a:endParaRPr lang="en-US" altLang="ko-KR" sz="25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500" dirty="0"/>
              <a:t>LED</a:t>
            </a:r>
            <a:r>
              <a:rPr lang="ko-KR" altLang="en-US" sz="2500" dirty="0"/>
              <a:t> 디스플레이에 현재 속도를 표시</a:t>
            </a:r>
            <a:endParaRPr lang="en-US" altLang="ko-KR" sz="2500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sz="2500" dirty="0"/>
              <a:t>PC</a:t>
            </a:r>
            <a:r>
              <a:rPr lang="ko-KR" altLang="en-US" sz="2500" dirty="0"/>
              <a:t> 연결 시 바람 방향 및 세부 상태 확인</a:t>
            </a:r>
          </a:p>
        </p:txBody>
      </p:sp>
    </p:spTree>
    <p:extLst>
      <p:ext uri="{BB962C8B-B14F-4D97-AF65-F5344CB8AC3E}">
        <p14:creationId xmlns:p14="http://schemas.microsoft.com/office/powerpoint/2010/main" val="884623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9DE8E-F04C-F606-41D7-94346BF60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6CEB18E4-A6A0-F72F-42BC-85967AA76795}"/>
              </a:ext>
            </a:extLst>
          </p:cNvPr>
          <p:cNvSpPr/>
          <p:nvPr/>
        </p:nvSpPr>
        <p:spPr>
          <a:xfrm>
            <a:off x="715497" y="1608360"/>
            <a:ext cx="8723781" cy="455039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60677A-6B06-4132-6991-78A239F89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234857"/>
            <a:ext cx="3677771" cy="1109849"/>
          </a:xfrm>
        </p:spPr>
        <p:txBody>
          <a:bodyPr>
            <a:normAutofit/>
          </a:bodyPr>
          <a:lstStyle/>
          <a:p>
            <a:pPr algn="l"/>
            <a:r>
              <a:rPr lang="ko-KR" altLang="en-US" sz="6000" dirty="0"/>
              <a:t>구조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BA4AC7A-9755-00F7-0608-7116E57FF956}"/>
              </a:ext>
            </a:extLst>
          </p:cNvPr>
          <p:cNvSpPr/>
          <p:nvPr/>
        </p:nvSpPr>
        <p:spPr>
          <a:xfrm>
            <a:off x="3250267" y="2474258"/>
            <a:ext cx="2138083" cy="12236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spc="600" dirty="0"/>
              <a:t>Fan</a:t>
            </a:r>
            <a:endParaRPr lang="ko-KR" altLang="en-US" sz="3500" spc="6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E95EC0B-C38D-5B62-C847-8FFE57955901}"/>
              </a:ext>
            </a:extLst>
          </p:cNvPr>
          <p:cNvSpPr/>
          <p:nvPr/>
        </p:nvSpPr>
        <p:spPr>
          <a:xfrm>
            <a:off x="7872694" y="2609942"/>
            <a:ext cx="1236011" cy="70740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475A390-3E69-0521-AA4A-5F08CF5B2A67}"/>
              </a:ext>
            </a:extLst>
          </p:cNvPr>
          <p:cNvSpPr/>
          <p:nvPr/>
        </p:nvSpPr>
        <p:spPr>
          <a:xfrm>
            <a:off x="7872693" y="3981545"/>
            <a:ext cx="1236011" cy="70740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Button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9317925-D629-0F9F-CF2B-E0C1D7D9D1C2}"/>
              </a:ext>
            </a:extLst>
          </p:cNvPr>
          <p:cNvSpPr/>
          <p:nvPr/>
        </p:nvSpPr>
        <p:spPr>
          <a:xfrm>
            <a:off x="1683683" y="2721597"/>
            <a:ext cx="1236011" cy="70740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pc="-150" dirty="0"/>
              <a:t>조도 센서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E3A11D6-2D60-795E-6154-58467DA6E7F4}"/>
              </a:ext>
            </a:extLst>
          </p:cNvPr>
          <p:cNvSpPr/>
          <p:nvPr/>
        </p:nvSpPr>
        <p:spPr>
          <a:xfrm>
            <a:off x="3250267" y="4502121"/>
            <a:ext cx="2138083" cy="122368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500" spc="600" dirty="0"/>
              <a:t>LED Display</a:t>
            </a:r>
            <a:endParaRPr lang="ko-KR" altLang="en-US" sz="2500" spc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2FE6B-BC19-0642-B48A-5C079868CA0B}"/>
              </a:ext>
            </a:extLst>
          </p:cNvPr>
          <p:cNvSpPr txBox="1"/>
          <p:nvPr/>
        </p:nvSpPr>
        <p:spPr>
          <a:xfrm>
            <a:off x="3315820" y="5789421"/>
            <a:ext cx="200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바람 세기 표시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6C0395-B5D3-3EEF-77EE-3B8783F2D10C}"/>
              </a:ext>
            </a:extLst>
          </p:cNvPr>
          <p:cNvSpPr txBox="1"/>
          <p:nvPr/>
        </p:nvSpPr>
        <p:spPr>
          <a:xfrm>
            <a:off x="7487210" y="3396333"/>
            <a:ext cx="200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자동 컨트롤 모드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778BCA-DB8F-6B8E-54D8-E1501BB6B04C}"/>
              </a:ext>
            </a:extLst>
          </p:cNvPr>
          <p:cNvSpPr txBox="1"/>
          <p:nvPr/>
        </p:nvSpPr>
        <p:spPr>
          <a:xfrm>
            <a:off x="7487210" y="4799150"/>
            <a:ext cx="200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팬 속도 변경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38E89BA-A609-ED67-FDDF-E835168692EB}"/>
              </a:ext>
            </a:extLst>
          </p:cNvPr>
          <p:cNvSpPr/>
          <p:nvPr/>
        </p:nvSpPr>
        <p:spPr>
          <a:xfrm>
            <a:off x="9902080" y="4688948"/>
            <a:ext cx="2138083" cy="1223683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500" spc="600" dirty="0"/>
              <a:t>PC</a:t>
            </a:r>
            <a:endParaRPr lang="ko-KR" altLang="en-US" sz="3500" spc="600" dirty="0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D3C0F1A-AC6B-1EF9-E622-3A9C5C98DE8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9468613" y="3186438"/>
            <a:ext cx="1725305" cy="1279715"/>
          </a:xfrm>
          <a:prstGeom prst="bentConnector3">
            <a:avLst>
              <a:gd name="adj1" fmla="val 9910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C0FD896-8708-5399-0E2C-43385E11797B}"/>
              </a:ext>
            </a:extLst>
          </p:cNvPr>
          <p:cNvSpPr txBox="1"/>
          <p:nvPr/>
        </p:nvSpPr>
        <p:spPr>
          <a:xfrm>
            <a:off x="9967633" y="6044927"/>
            <a:ext cx="200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외부 제어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B0CDC4-38E3-4E1E-3224-ABB7F2C30576}"/>
              </a:ext>
            </a:extLst>
          </p:cNvPr>
          <p:cNvSpPr txBox="1"/>
          <p:nvPr/>
        </p:nvSpPr>
        <p:spPr>
          <a:xfrm>
            <a:off x="5915026" y="1052318"/>
            <a:ext cx="391533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/>
              <a:t>스마트 핸디 팬</a:t>
            </a:r>
          </a:p>
        </p:txBody>
      </p:sp>
    </p:spTree>
    <p:extLst>
      <p:ext uri="{BB962C8B-B14F-4D97-AF65-F5344CB8AC3E}">
        <p14:creationId xmlns:p14="http://schemas.microsoft.com/office/powerpoint/2010/main" val="221535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D720F7B4-907D-9EFC-AA07-6A69E4DE9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50" y="1256013"/>
            <a:ext cx="3630705" cy="53671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E02284C-66EF-F6DB-FD54-F360E77FE1EA}"/>
              </a:ext>
            </a:extLst>
          </p:cNvPr>
          <p:cNvSpPr/>
          <p:nvPr/>
        </p:nvSpPr>
        <p:spPr>
          <a:xfrm>
            <a:off x="1250579" y="5553226"/>
            <a:ext cx="1869141" cy="201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C1C6E3-191E-1858-79A4-6A6BDE7EA2BB}"/>
              </a:ext>
            </a:extLst>
          </p:cNvPr>
          <p:cNvSpPr/>
          <p:nvPr/>
        </p:nvSpPr>
        <p:spPr>
          <a:xfrm>
            <a:off x="1250578" y="5338073"/>
            <a:ext cx="1869141" cy="201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37CDCC-E295-EF09-142F-5A5CB6F5C5A0}"/>
              </a:ext>
            </a:extLst>
          </p:cNvPr>
          <p:cNvSpPr/>
          <p:nvPr/>
        </p:nvSpPr>
        <p:spPr>
          <a:xfrm>
            <a:off x="1246051" y="5102749"/>
            <a:ext cx="1869141" cy="2017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7C2A9094-0BBB-156B-07FA-FE183809A316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119719" y="3057217"/>
            <a:ext cx="4262852" cy="2381709"/>
          </a:xfrm>
          <a:prstGeom prst="bentConnector3">
            <a:avLst>
              <a:gd name="adj1" fmla="val 6388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30FD41E-A3A1-69C9-4DB6-79DF815FD1C2}"/>
              </a:ext>
            </a:extLst>
          </p:cNvPr>
          <p:cNvCxnSpPr>
            <a:stCxn id="12" idx="3"/>
          </p:cNvCxnSpPr>
          <p:nvPr/>
        </p:nvCxnSpPr>
        <p:spPr>
          <a:xfrm flipV="1">
            <a:off x="3115192" y="1859767"/>
            <a:ext cx="4249271" cy="3343835"/>
          </a:xfrm>
          <a:prstGeom prst="bentConnector3">
            <a:avLst>
              <a:gd name="adj1" fmla="val 4841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E4B8D14-9804-5B9C-4D87-DFBC33F33FAC}"/>
              </a:ext>
            </a:extLst>
          </p:cNvPr>
          <p:cNvSpPr txBox="1"/>
          <p:nvPr/>
        </p:nvSpPr>
        <p:spPr>
          <a:xfrm>
            <a:off x="8041340" y="1660837"/>
            <a:ext cx="36307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/>
              <a:t>팬 속도 조절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E56123-C5BE-3CF6-5863-00F6780B4303}"/>
              </a:ext>
            </a:extLst>
          </p:cNvPr>
          <p:cNvSpPr txBox="1"/>
          <p:nvPr/>
        </p:nvSpPr>
        <p:spPr>
          <a:xfrm>
            <a:off x="8010187" y="2803301"/>
            <a:ext cx="36307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dirty="0"/>
              <a:t>모드 전환 </a:t>
            </a:r>
            <a:r>
              <a:rPr lang="en-US" altLang="ko-KR" sz="2700" dirty="0"/>
              <a:t>/ </a:t>
            </a:r>
            <a:r>
              <a:rPr lang="ko-KR" altLang="en-US" sz="2700" dirty="0"/>
              <a:t>속도 변경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36B57-F87E-CBF5-7BC8-6143AB2122F4}"/>
              </a:ext>
            </a:extLst>
          </p:cNvPr>
          <p:cNvSpPr txBox="1"/>
          <p:nvPr/>
        </p:nvSpPr>
        <p:spPr>
          <a:xfrm>
            <a:off x="8041340" y="4091977"/>
            <a:ext cx="389964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PC</a:t>
            </a:r>
            <a:r>
              <a:rPr lang="ko-KR" altLang="en-US" sz="2700" dirty="0"/>
              <a:t> 제어 </a:t>
            </a:r>
            <a:r>
              <a:rPr lang="en-US" altLang="ko-KR" sz="2700" dirty="0"/>
              <a:t>/ </a:t>
            </a:r>
            <a:r>
              <a:rPr lang="ko-KR" altLang="en-US" sz="2700" dirty="0"/>
              <a:t>출력 </a:t>
            </a:r>
            <a:r>
              <a:rPr lang="en-US" altLang="ko-KR" sz="2700" dirty="0"/>
              <a:t>(</a:t>
            </a:r>
            <a:r>
              <a:rPr lang="ko-KR" altLang="en-US" sz="2700" dirty="0"/>
              <a:t>확인용</a:t>
            </a:r>
            <a:r>
              <a:rPr lang="en-US" altLang="ko-KR" sz="2700" dirty="0"/>
              <a:t>)</a:t>
            </a:r>
            <a:endParaRPr lang="ko-KR" altLang="en-US" sz="2700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143C7972-044E-CA64-83BE-3808345394A8}"/>
              </a:ext>
            </a:extLst>
          </p:cNvPr>
          <p:cNvCxnSpPr>
            <a:cxnSpLocks/>
          </p:cNvCxnSpPr>
          <p:nvPr/>
        </p:nvCxnSpPr>
        <p:spPr>
          <a:xfrm>
            <a:off x="3993776" y="5878006"/>
            <a:ext cx="338879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09F72F-BA1E-8CA3-16DD-29A1D1408278}"/>
              </a:ext>
            </a:extLst>
          </p:cNvPr>
          <p:cNvSpPr/>
          <p:nvPr/>
        </p:nvSpPr>
        <p:spPr>
          <a:xfrm>
            <a:off x="1246050" y="5768379"/>
            <a:ext cx="2747726" cy="2192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F5495FDC-8828-4C2E-D37A-34ED70F140A9}"/>
              </a:ext>
            </a:extLst>
          </p:cNvPr>
          <p:cNvCxnSpPr>
            <a:cxnSpLocks/>
          </p:cNvCxnSpPr>
          <p:nvPr/>
        </p:nvCxnSpPr>
        <p:spPr>
          <a:xfrm flipV="1">
            <a:off x="3124246" y="4345892"/>
            <a:ext cx="4258325" cy="1301462"/>
          </a:xfrm>
          <a:prstGeom prst="bentConnector3">
            <a:avLst>
              <a:gd name="adj1" fmla="val 815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362DD80-7892-075C-2A99-32A6A9897759}"/>
              </a:ext>
            </a:extLst>
          </p:cNvPr>
          <p:cNvSpPr txBox="1"/>
          <p:nvPr/>
        </p:nvSpPr>
        <p:spPr>
          <a:xfrm>
            <a:off x="8041340" y="5553226"/>
            <a:ext cx="36307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dirty="0"/>
              <a:t>LED </a:t>
            </a:r>
            <a:r>
              <a:rPr lang="ko-KR" altLang="en-US" sz="2700" dirty="0"/>
              <a:t>상태 변경</a:t>
            </a: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E7230679-6326-64A7-E105-BEAF15902334}"/>
              </a:ext>
            </a:extLst>
          </p:cNvPr>
          <p:cNvSpPr txBox="1">
            <a:spLocks/>
          </p:cNvSpPr>
          <p:nvPr/>
        </p:nvSpPr>
        <p:spPr>
          <a:xfrm>
            <a:off x="342899" y="234857"/>
            <a:ext cx="5753101" cy="1109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/>
              <a:t>구조 </a:t>
            </a:r>
            <a:r>
              <a:rPr lang="en-US" altLang="ko-KR" sz="3000" dirty="0"/>
              <a:t>-</a:t>
            </a:r>
            <a:r>
              <a:rPr lang="en-US" altLang="ko-KR" sz="6000" dirty="0"/>
              <a:t> </a:t>
            </a:r>
            <a:r>
              <a:rPr lang="ko-KR" altLang="en-US" sz="3000" dirty="0"/>
              <a:t>소스코드</a:t>
            </a:r>
          </a:p>
        </p:txBody>
      </p:sp>
    </p:spTree>
    <p:extLst>
      <p:ext uri="{BB962C8B-B14F-4D97-AF65-F5344CB8AC3E}">
        <p14:creationId xmlns:p14="http://schemas.microsoft.com/office/powerpoint/2010/main" val="164555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2F074-2B92-6BFE-CEFE-3DE144419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A34BB5F-9C23-D27A-13DF-67F27D9FD94B}"/>
              </a:ext>
            </a:extLst>
          </p:cNvPr>
          <p:cNvSpPr txBox="1">
            <a:spLocks/>
          </p:cNvSpPr>
          <p:nvPr/>
        </p:nvSpPr>
        <p:spPr>
          <a:xfrm>
            <a:off x="342899" y="234857"/>
            <a:ext cx="5753101" cy="1109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000" dirty="0"/>
              <a:t>구조 </a:t>
            </a:r>
            <a:r>
              <a:rPr lang="en-US" altLang="ko-KR" sz="3000" dirty="0"/>
              <a:t>-</a:t>
            </a:r>
            <a:r>
              <a:rPr lang="en-US" altLang="ko-KR" sz="6000" dirty="0"/>
              <a:t> </a:t>
            </a:r>
            <a:r>
              <a:rPr lang="ko-KR" altLang="en-US" sz="3000" dirty="0"/>
              <a:t>사진</a:t>
            </a:r>
          </a:p>
        </p:txBody>
      </p:sp>
      <p:pic>
        <p:nvPicPr>
          <p:cNvPr id="3" name="그림 2" descr="전자 공학, 회로 구성요소, 전자 부품, 전자제품이(가) 표시된 사진&#10;&#10;자동 생성된 설명">
            <a:extLst>
              <a:ext uri="{FF2B5EF4-FFF2-40B4-BE49-F238E27FC236}">
                <a16:creationId xmlns:a16="http://schemas.microsoft.com/office/drawing/2014/main" id="{EABDE4C9-D066-6EE9-6EF2-53C1301B818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47" y="1541830"/>
            <a:ext cx="4223930" cy="4687659"/>
          </a:xfrm>
          <a:prstGeom prst="rect">
            <a:avLst/>
          </a:prstGeom>
        </p:spPr>
      </p:pic>
      <p:pic>
        <p:nvPicPr>
          <p:cNvPr id="6" name="그림 5" descr="전자 공학, 전기 배선, 전자제품, 회로 구성요소이(가) 표시된 사진&#10;&#10;자동 생성된 설명">
            <a:extLst>
              <a:ext uri="{FF2B5EF4-FFF2-40B4-BE49-F238E27FC236}">
                <a16:creationId xmlns:a16="http://schemas.microsoft.com/office/drawing/2014/main" id="{D668DF61-EA6C-86D6-64FD-EB528B28A12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65322" y="1042551"/>
            <a:ext cx="4687659" cy="568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8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0E349-1D87-84FB-FF6F-D074065B6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2F6A6-CA82-2654-78D1-3E5E6CED5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899" y="234857"/>
            <a:ext cx="3677771" cy="1109849"/>
          </a:xfrm>
        </p:spPr>
        <p:txBody>
          <a:bodyPr>
            <a:normAutofit/>
          </a:bodyPr>
          <a:lstStyle/>
          <a:p>
            <a:pPr algn="l"/>
            <a:r>
              <a:rPr lang="ko-KR" altLang="en-US" sz="6000" dirty="0"/>
              <a:t>아쉬운 점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4EE9BC-FEA8-B611-E0C2-8572C8DF39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551" y="1848527"/>
            <a:ext cx="10910050" cy="3160946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300" dirty="0"/>
              <a:t>주변 밝기에 따라 팬 속도를 조절하는 것도 좋으나</a:t>
            </a:r>
            <a:endParaRPr lang="en-US" altLang="ko-KR" sz="2300" dirty="0"/>
          </a:p>
          <a:p>
            <a:pPr algn="l">
              <a:lnSpc>
                <a:spcPct val="150000"/>
              </a:lnSpc>
            </a:pPr>
            <a:r>
              <a:rPr lang="ko-KR" altLang="en-US" sz="2300" dirty="0"/>
              <a:t>적외선 센서 또는 </a:t>
            </a:r>
            <a:r>
              <a:rPr lang="ko-KR" altLang="en-US" sz="2300" dirty="0" err="1"/>
              <a:t>스마트워치를</a:t>
            </a:r>
            <a:r>
              <a:rPr lang="ko-KR" altLang="en-US" sz="2300" dirty="0"/>
              <a:t> 활용하여</a:t>
            </a:r>
            <a:r>
              <a:rPr lang="en-US" altLang="ko-KR" sz="2300" dirty="0"/>
              <a:t> </a:t>
            </a:r>
            <a:r>
              <a:rPr lang="ko-KR" altLang="en-US" sz="2300" dirty="0"/>
              <a:t>체온에 따라 팬 속도를 조절하는 기능이 더욱 실용성이 있어 보였으나 주어진 시간 내 구현하지 못하여 아쉬움</a:t>
            </a:r>
            <a:endParaRPr lang="en-US" altLang="ko-KR" sz="2300" dirty="0"/>
          </a:p>
          <a:p>
            <a:pPr algn="l">
              <a:lnSpc>
                <a:spcPct val="150000"/>
              </a:lnSpc>
            </a:pPr>
            <a:endParaRPr lang="en-US" altLang="ko-KR" sz="2500" dirty="0"/>
          </a:p>
        </p:txBody>
      </p:sp>
    </p:spTree>
    <p:extLst>
      <p:ext uri="{BB962C8B-B14F-4D97-AF65-F5344CB8AC3E}">
        <p14:creationId xmlns:p14="http://schemas.microsoft.com/office/powerpoint/2010/main" val="16573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0E349-1D87-84FB-FF6F-D074065B6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2F6A6-CA82-2654-78D1-3E5E6CED5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7114" y="1745605"/>
            <a:ext cx="3677771" cy="1109849"/>
          </a:xfrm>
        </p:spPr>
        <p:txBody>
          <a:bodyPr>
            <a:normAutofit/>
          </a:bodyPr>
          <a:lstStyle/>
          <a:p>
            <a:pPr algn="l"/>
            <a:r>
              <a:rPr lang="ko-KR" altLang="en-US" sz="6000" dirty="0" smtClean="0"/>
              <a:t>Ｑ＆Ａ</a:t>
            </a:r>
            <a:endParaRPr lang="ko-KR" alt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172</Words>
  <Application>Microsoft Office PowerPoint</Application>
  <PresentationFormat>와이드스크린</PresentationFormat>
  <Paragraphs>40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맑은 고딕</vt:lpstr>
      <vt:lpstr>Office 테마</vt:lpstr>
      <vt:lpstr>스마트 핸디 팬</vt:lpstr>
      <vt:lpstr>PowerPoint 프레젠테이션</vt:lpstr>
      <vt:lpstr>PowerPoint 프레젠테이션</vt:lpstr>
      <vt:lpstr>구조</vt:lpstr>
      <vt:lpstr>PowerPoint 프레젠테이션</vt:lpstr>
      <vt:lpstr>PowerPoint 프레젠테이션</vt:lpstr>
      <vt:lpstr>아쉬운 점</vt:lpstr>
      <vt:lpstr>Ｑ＆Ａ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핸디 팬</dc:title>
  <dc:creator>송이건(2019551022)</dc:creator>
  <cp:lastModifiedBy>prof_main</cp:lastModifiedBy>
  <cp:revision>58</cp:revision>
  <dcterms:created xsi:type="dcterms:W3CDTF">2024-12-22T11:48:09Z</dcterms:created>
  <dcterms:modified xsi:type="dcterms:W3CDTF">2024-12-23T00:50:19Z</dcterms:modified>
</cp:coreProperties>
</file>