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drawing2.xml" ContentType="application/vnd.ms-office.drawingml.diagramDrawing+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diagrams/quickStyle2.xml" ContentType="application/vnd.openxmlformats-officedocument.drawingml.diagramStyl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quickStyle1.xml" ContentType="application/vnd.openxmlformats-officedocument.drawingml.diagramStyl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diagrams/layout2.xml" ContentType="application/vnd.openxmlformats-officedocument.drawingml.diagramLayout+xml"/>
  <Override PartName="/ppt/diagrams/layout3.xml" ContentType="application/vnd.openxmlformats-officedocument.drawingml.diagramLayout+xml"/>
  <Override PartName="/ppt/diagrams/layout1.xml" ContentType="application/vnd.openxmlformats-officedocument.drawingml.diagramLayout+xml"/>
  <Override PartName="/ppt/diagrams/data2.xml" ContentType="application/vnd.openxmlformats-officedocument.drawingml.diagramData+xml"/>
  <Override PartName="/ppt/diagrams/data3.xml" ContentType="application/vnd.openxmlformats-officedocument.drawingml.diagramData+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ppt/diagrams/colors3.xml" ContentType="application/vnd.openxmlformats-officedocument.drawingml.diagramColors+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diagrams/colors2.xml" ContentType="application/vnd.openxmlformats-officedocument.drawingml.diagramColors+xml"/>
  <Override PartName="/ppt/diagrams/drawing3.xml" ContentType="application/vnd.ms-office.drawingml.diagramDrawing+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diagrams/drawing1.xml" ContentType="application/vnd.ms-office.drawingml.diagramDrawing+xml"/>
  <Override PartName="/ppt/diagrams/quickStyle3.xml" ContentType="application/vnd.openxmlformats-officedocument.drawingml.diagramStyl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40" r:id="rId1"/>
  </p:sldMasterIdLst>
  <p:sldIdLst>
    <p:sldId id="256" r:id="rId2"/>
    <p:sldId id="257" r:id="rId3"/>
    <p:sldId id="258" r:id="rId4"/>
    <p:sldId id="259" r:id="rId5"/>
    <p:sldId id="260" r:id="rId6"/>
    <p:sldId id="261" r:id="rId7"/>
    <p:sldId id="263" r:id="rId8"/>
    <p:sldId id="265" r:id="rId9"/>
    <p:sldId id="266" r:id="rId10"/>
    <p:sldId id="267" r:id="rId11"/>
    <p:sldId id="268" r:id="rId12"/>
    <p:sldId id="269" r:id="rId13"/>
    <p:sldId id="270" r:id="rId14"/>
    <p:sldId id="271" r:id="rId15"/>
    <p:sldId id="272" r:id="rId16"/>
    <p:sldId id="273"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6" d="100"/>
          <a:sy n="76" d="100"/>
        </p:scale>
        <p:origin x="-474" y="-96"/>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74CCF11-A972-45D4-8098-1BF7AC95C6B2}"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0D5E1946-54E6-44DC-BBE6-5953AFF43F31}">
      <dgm:prSet/>
      <dgm:spPr/>
      <dgm:t>
        <a:bodyPr/>
        <a:lstStyle/>
        <a:p>
          <a:r>
            <a:rPr lang="en-IN" b="1" dirty="0"/>
            <a:t>Visual Code: </a:t>
          </a:r>
          <a:r>
            <a:rPr lang="en-IN" dirty="0"/>
            <a:t>Visual Studio Code, commonly referred to as VS Code, is a free, open-source code editor developed by Microsoft. It is a lightweight and powerful tool for coding, debugging, and building applications. We have used it to write the codes of the front end and back end</a:t>
          </a:r>
          <a:r>
            <a:rPr lang="en-IN" dirty="0" smtClean="0"/>
            <a:t>.</a:t>
          </a:r>
          <a:endParaRPr lang="en-US" dirty="0"/>
        </a:p>
      </dgm:t>
    </dgm:pt>
    <dgm:pt modelId="{6A6910B3-3C42-4FEC-8F48-F0CFB1C96C50}" type="parTrans" cxnId="{50BF5FA2-8065-462D-B2A9-3B718941D607}">
      <dgm:prSet/>
      <dgm:spPr/>
      <dgm:t>
        <a:bodyPr/>
        <a:lstStyle/>
        <a:p>
          <a:endParaRPr lang="en-US"/>
        </a:p>
      </dgm:t>
    </dgm:pt>
    <dgm:pt modelId="{102B4B1F-438A-4127-8AB5-752D3AD7652C}" type="sibTrans" cxnId="{50BF5FA2-8065-462D-B2A9-3B718941D607}">
      <dgm:prSet/>
      <dgm:spPr/>
      <dgm:t>
        <a:bodyPr/>
        <a:lstStyle/>
        <a:p>
          <a:endParaRPr lang="en-US"/>
        </a:p>
      </dgm:t>
    </dgm:pt>
    <dgm:pt modelId="{4D90205B-0DCA-4A39-B551-C4314531AB6D}">
      <dgm:prSet custT="1"/>
      <dgm:spPr/>
      <dgm:t>
        <a:bodyPr/>
        <a:lstStyle/>
        <a:p>
          <a:r>
            <a:rPr lang="en-IN" sz="1200" b="1" dirty="0"/>
            <a:t>MongoDB: </a:t>
          </a:r>
          <a:r>
            <a:rPr lang="en-IN" sz="1200" dirty="0"/>
            <a:t>A NoSQL database used for storing movie details, user information, and other relevant data.</a:t>
          </a:r>
          <a:endParaRPr lang="en-US" sz="1200" dirty="0"/>
        </a:p>
      </dgm:t>
    </dgm:pt>
    <dgm:pt modelId="{7A578564-7F3B-46B2-B94E-81A4AADCAFAA}" type="parTrans" cxnId="{BFD22259-FC26-4850-A42D-E9AFF024BE30}">
      <dgm:prSet/>
      <dgm:spPr/>
      <dgm:t>
        <a:bodyPr/>
        <a:lstStyle/>
        <a:p>
          <a:endParaRPr lang="en-US"/>
        </a:p>
      </dgm:t>
    </dgm:pt>
    <dgm:pt modelId="{B67DE9E4-40BF-4574-9504-E286EF4FA8E6}" type="sibTrans" cxnId="{BFD22259-FC26-4850-A42D-E9AFF024BE30}">
      <dgm:prSet/>
      <dgm:spPr/>
      <dgm:t>
        <a:bodyPr/>
        <a:lstStyle/>
        <a:p>
          <a:endParaRPr lang="en-US"/>
        </a:p>
      </dgm:t>
    </dgm:pt>
    <dgm:pt modelId="{F51F520C-A757-4C14-B7E8-D1CDCF3664F8}">
      <dgm:prSet custT="1"/>
      <dgm:spPr/>
      <dgm:t>
        <a:bodyPr/>
        <a:lstStyle/>
        <a:p>
          <a:r>
            <a:rPr lang="en-IN" sz="1000" b="1" dirty="0"/>
            <a:t>ReactJS: </a:t>
          </a:r>
          <a:r>
            <a:rPr lang="en-IN" sz="1000" dirty="0"/>
            <a:t>A JavaScript library </a:t>
          </a:r>
          <a:r>
            <a:rPr lang="en-IN" sz="1200" dirty="0"/>
            <a:t>used</a:t>
          </a:r>
          <a:r>
            <a:rPr lang="en-IN" sz="1000" dirty="0"/>
            <a:t> for building user interfaces and developing the front end of the movie listing website.</a:t>
          </a:r>
          <a:endParaRPr lang="en-US" sz="1000" dirty="0"/>
        </a:p>
      </dgm:t>
    </dgm:pt>
    <dgm:pt modelId="{393EE73F-67BB-4A27-B8BD-C5F89FB0CE68}" type="parTrans" cxnId="{B6EBE025-FA53-48A6-8192-E95D65BFDE16}">
      <dgm:prSet/>
      <dgm:spPr/>
      <dgm:t>
        <a:bodyPr/>
        <a:lstStyle/>
        <a:p>
          <a:endParaRPr lang="en-US"/>
        </a:p>
      </dgm:t>
    </dgm:pt>
    <dgm:pt modelId="{8B8DF83E-8F13-4BAE-BF99-22B0F0387C23}" type="sibTrans" cxnId="{B6EBE025-FA53-48A6-8192-E95D65BFDE16}">
      <dgm:prSet/>
      <dgm:spPr/>
      <dgm:t>
        <a:bodyPr/>
        <a:lstStyle/>
        <a:p>
          <a:endParaRPr lang="en-US"/>
        </a:p>
      </dgm:t>
    </dgm:pt>
    <dgm:pt modelId="{C2F92EE8-A5B1-4183-924B-87BF03A1BA93}">
      <dgm:prSet custT="1"/>
      <dgm:spPr/>
      <dgm:t>
        <a:bodyPr/>
        <a:lstStyle/>
        <a:p>
          <a:r>
            <a:rPr lang="en-IN" sz="1000" b="1" dirty="0"/>
            <a:t>NodeJS: </a:t>
          </a:r>
          <a:r>
            <a:rPr lang="en-IN" sz="1000" dirty="0"/>
            <a:t>A JavaScript runtime </a:t>
          </a:r>
          <a:r>
            <a:rPr lang="en-IN" sz="1200" dirty="0"/>
            <a:t>environment</a:t>
          </a:r>
          <a:r>
            <a:rPr lang="en-IN" sz="1000" dirty="0"/>
            <a:t> used for developing the backend of the movie listing website.</a:t>
          </a:r>
          <a:endParaRPr lang="en-US" sz="1000" dirty="0"/>
        </a:p>
      </dgm:t>
    </dgm:pt>
    <dgm:pt modelId="{0B76D0EF-4A4A-458A-9452-33D3D1E1A166}" type="parTrans" cxnId="{2C03204E-DDEA-46E1-962A-334090E8FC56}">
      <dgm:prSet/>
      <dgm:spPr/>
      <dgm:t>
        <a:bodyPr/>
        <a:lstStyle/>
        <a:p>
          <a:endParaRPr lang="en-US"/>
        </a:p>
      </dgm:t>
    </dgm:pt>
    <dgm:pt modelId="{7FBB1454-8F5B-4901-AFAC-312A75A9AE79}" type="sibTrans" cxnId="{2C03204E-DDEA-46E1-962A-334090E8FC56}">
      <dgm:prSet/>
      <dgm:spPr/>
      <dgm:t>
        <a:bodyPr/>
        <a:lstStyle/>
        <a:p>
          <a:endParaRPr lang="en-US"/>
        </a:p>
      </dgm:t>
    </dgm:pt>
    <dgm:pt modelId="{FBDDD8E4-4DE1-4BD1-A2DB-9BBCD6453FA9}">
      <dgm:prSet/>
      <dgm:spPr/>
      <dgm:t>
        <a:bodyPr/>
        <a:lstStyle/>
        <a:p>
          <a:r>
            <a:rPr lang="en-IN" b="1" dirty="0"/>
            <a:t>Figma: </a:t>
          </a:r>
          <a:r>
            <a:rPr lang="en-IN" dirty="0"/>
            <a:t>Figma is a cloud-based design and prototyping tool that allows designers and teams to collaborate on designing user interfaces, web pages, </a:t>
          </a:r>
          <a:r>
            <a:rPr lang="en-IN" dirty="0" smtClean="0"/>
            <a:t>and mobile </a:t>
          </a:r>
          <a:r>
            <a:rPr lang="en-IN" dirty="0"/>
            <a:t>applications. It is used to design the architecture that has been followed.</a:t>
          </a:r>
          <a:endParaRPr lang="en-US" dirty="0"/>
        </a:p>
      </dgm:t>
    </dgm:pt>
    <dgm:pt modelId="{9BE18774-C411-4B5D-8782-30A4B086D614}" type="parTrans" cxnId="{274D0E39-3EA9-4A5F-B956-4F5A6507E00D}">
      <dgm:prSet/>
      <dgm:spPr/>
      <dgm:t>
        <a:bodyPr/>
        <a:lstStyle/>
        <a:p>
          <a:endParaRPr lang="en-US"/>
        </a:p>
      </dgm:t>
    </dgm:pt>
    <dgm:pt modelId="{4866830F-4F87-43AD-AB33-BA14ADFED4B6}" type="sibTrans" cxnId="{274D0E39-3EA9-4A5F-B956-4F5A6507E00D}">
      <dgm:prSet/>
      <dgm:spPr/>
      <dgm:t>
        <a:bodyPr/>
        <a:lstStyle/>
        <a:p>
          <a:endParaRPr lang="en-US"/>
        </a:p>
      </dgm:t>
    </dgm:pt>
    <dgm:pt modelId="{F2AEA655-824A-45EE-B956-9726D6718919}">
      <dgm:prSet/>
      <dgm:spPr/>
      <dgm:t>
        <a:bodyPr/>
        <a:lstStyle/>
        <a:p>
          <a:r>
            <a:rPr lang="en-IN" b="1" dirty="0"/>
            <a:t>Docker: </a:t>
          </a:r>
          <a:r>
            <a:rPr lang="en-IN" dirty="0"/>
            <a:t>Docker has been used to containerize the application by creating Docker images. We have built Docker images for both the front end and back end and they are made to run in the instances.</a:t>
          </a:r>
          <a:endParaRPr lang="en-US" dirty="0"/>
        </a:p>
      </dgm:t>
    </dgm:pt>
    <dgm:pt modelId="{CB5E938D-4433-42FC-978E-DAEDFBDFB8ED}" type="parTrans" cxnId="{1A400A15-2CF1-4D32-B986-5EF882651B2E}">
      <dgm:prSet/>
      <dgm:spPr/>
      <dgm:t>
        <a:bodyPr/>
        <a:lstStyle/>
        <a:p>
          <a:endParaRPr lang="en-US"/>
        </a:p>
      </dgm:t>
    </dgm:pt>
    <dgm:pt modelId="{069D2B2E-C654-47C9-8ED2-40DBF3D2D773}" type="sibTrans" cxnId="{1A400A15-2CF1-4D32-B986-5EF882651B2E}">
      <dgm:prSet/>
      <dgm:spPr/>
      <dgm:t>
        <a:bodyPr/>
        <a:lstStyle/>
        <a:p>
          <a:endParaRPr lang="en-US"/>
        </a:p>
      </dgm:t>
    </dgm:pt>
    <dgm:pt modelId="{55CDAD1E-FCB7-4D51-AE89-E9C83F5C80FB}" type="pres">
      <dgm:prSet presAssocID="{774CCF11-A972-45D4-8098-1BF7AC95C6B2}" presName="linear" presStyleCnt="0">
        <dgm:presLayoutVars>
          <dgm:animLvl val="lvl"/>
          <dgm:resizeHandles val="exact"/>
        </dgm:presLayoutVars>
      </dgm:prSet>
      <dgm:spPr/>
      <dgm:t>
        <a:bodyPr/>
        <a:lstStyle/>
        <a:p>
          <a:endParaRPr lang="en-US"/>
        </a:p>
      </dgm:t>
    </dgm:pt>
    <dgm:pt modelId="{31F40AC1-9C92-402F-ADFF-8F68A3B3F70D}" type="pres">
      <dgm:prSet presAssocID="{0D5E1946-54E6-44DC-BBE6-5953AFF43F31}" presName="parentText" presStyleLbl="node1" presStyleIdx="0" presStyleCnt="6" custScaleY="185348" custLinFactY="-3703" custLinFactNeighborY="-100000">
        <dgm:presLayoutVars>
          <dgm:chMax val="0"/>
          <dgm:bulletEnabled val="1"/>
        </dgm:presLayoutVars>
      </dgm:prSet>
      <dgm:spPr/>
      <dgm:t>
        <a:bodyPr/>
        <a:lstStyle/>
        <a:p>
          <a:endParaRPr lang="en-US"/>
        </a:p>
      </dgm:t>
    </dgm:pt>
    <dgm:pt modelId="{BA3F7668-B199-46DB-88C9-7D4843ABFA75}" type="pres">
      <dgm:prSet presAssocID="{102B4B1F-438A-4127-8AB5-752D3AD7652C}" presName="spacer" presStyleCnt="0"/>
      <dgm:spPr/>
    </dgm:pt>
    <dgm:pt modelId="{F8A10324-2BEC-4E9A-8EC9-0CCC8B2B5E79}" type="pres">
      <dgm:prSet presAssocID="{4D90205B-0DCA-4A39-B551-C4314531AB6D}" presName="parentText" presStyleLbl="node1" presStyleIdx="1" presStyleCnt="6" custScaleY="186883">
        <dgm:presLayoutVars>
          <dgm:chMax val="0"/>
          <dgm:bulletEnabled val="1"/>
        </dgm:presLayoutVars>
      </dgm:prSet>
      <dgm:spPr/>
      <dgm:t>
        <a:bodyPr/>
        <a:lstStyle/>
        <a:p>
          <a:endParaRPr lang="en-US"/>
        </a:p>
      </dgm:t>
    </dgm:pt>
    <dgm:pt modelId="{EAA7F370-3EBF-4BF1-83E8-A8283A5048B4}" type="pres">
      <dgm:prSet presAssocID="{B67DE9E4-40BF-4574-9504-E286EF4FA8E6}" presName="spacer" presStyleCnt="0"/>
      <dgm:spPr/>
    </dgm:pt>
    <dgm:pt modelId="{52AC1121-ED7D-4147-A5D4-AE09B1675708}" type="pres">
      <dgm:prSet presAssocID="{F51F520C-A757-4C14-B7E8-D1CDCF3664F8}" presName="parentText" presStyleLbl="node1" presStyleIdx="2" presStyleCnt="6" custScaleY="169105">
        <dgm:presLayoutVars>
          <dgm:chMax val="0"/>
          <dgm:bulletEnabled val="1"/>
        </dgm:presLayoutVars>
      </dgm:prSet>
      <dgm:spPr/>
      <dgm:t>
        <a:bodyPr/>
        <a:lstStyle/>
        <a:p>
          <a:endParaRPr lang="en-US"/>
        </a:p>
      </dgm:t>
    </dgm:pt>
    <dgm:pt modelId="{A81AFDD2-8988-40BE-ADE8-AE78BC76BE64}" type="pres">
      <dgm:prSet presAssocID="{8B8DF83E-8F13-4BAE-BF99-22B0F0387C23}" presName="spacer" presStyleCnt="0"/>
      <dgm:spPr/>
    </dgm:pt>
    <dgm:pt modelId="{9DDA0A84-5ECB-4B3B-9EE9-0A97B1F0CD07}" type="pres">
      <dgm:prSet presAssocID="{C2F92EE8-A5B1-4183-924B-87BF03A1BA93}" presName="parentText" presStyleLbl="node1" presStyleIdx="3" presStyleCnt="6" custScaleY="159880">
        <dgm:presLayoutVars>
          <dgm:chMax val="0"/>
          <dgm:bulletEnabled val="1"/>
        </dgm:presLayoutVars>
      </dgm:prSet>
      <dgm:spPr/>
      <dgm:t>
        <a:bodyPr/>
        <a:lstStyle/>
        <a:p>
          <a:endParaRPr lang="en-US"/>
        </a:p>
      </dgm:t>
    </dgm:pt>
    <dgm:pt modelId="{BDAC32FC-1B9F-48B2-9578-3F3058B1906C}" type="pres">
      <dgm:prSet presAssocID="{7FBB1454-8F5B-4901-AFAC-312A75A9AE79}" presName="spacer" presStyleCnt="0"/>
      <dgm:spPr/>
    </dgm:pt>
    <dgm:pt modelId="{4D76DCA9-9645-447E-BC88-1A3320FE7C11}" type="pres">
      <dgm:prSet presAssocID="{FBDDD8E4-4DE1-4BD1-A2DB-9BBCD6453FA9}" presName="parentText" presStyleLbl="node1" presStyleIdx="4" presStyleCnt="6" custScaleY="168137">
        <dgm:presLayoutVars>
          <dgm:chMax val="0"/>
          <dgm:bulletEnabled val="1"/>
        </dgm:presLayoutVars>
      </dgm:prSet>
      <dgm:spPr/>
      <dgm:t>
        <a:bodyPr/>
        <a:lstStyle/>
        <a:p>
          <a:endParaRPr lang="en-US"/>
        </a:p>
      </dgm:t>
    </dgm:pt>
    <dgm:pt modelId="{2237822C-05A7-46E3-817D-84B33CE6EC09}" type="pres">
      <dgm:prSet presAssocID="{4866830F-4F87-43AD-AB33-BA14ADFED4B6}" presName="spacer" presStyleCnt="0"/>
      <dgm:spPr/>
    </dgm:pt>
    <dgm:pt modelId="{7F9061F7-AC5E-4CFA-8C47-E5503E47B5C8}" type="pres">
      <dgm:prSet presAssocID="{F2AEA655-824A-45EE-B956-9726D6718919}" presName="parentText" presStyleLbl="node1" presStyleIdx="5" presStyleCnt="6" custScaleY="171901">
        <dgm:presLayoutVars>
          <dgm:chMax val="0"/>
          <dgm:bulletEnabled val="1"/>
        </dgm:presLayoutVars>
      </dgm:prSet>
      <dgm:spPr/>
      <dgm:t>
        <a:bodyPr/>
        <a:lstStyle/>
        <a:p>
          <a:endParaRPr lang="en-US"/>
        </a:p>
      </dgm:t>
    </dgm:pt>
  </dgm:ptLst>
  <dgm:cxnLst>
    <dgm:cxn modelId="{AF2F47F1-5371-47F7-977A-C15B37584DD5}" type="presOf" srcId="{C2F92EE8-A5B1-4183-924B-87BF03A1BA93}" destId="{9DDA0A84-5ECB-4B3B-9EE9-0A97B1F0CD07}" srcOrd="0" destOrd="0" presId="urn:microsoft.com/office/officeart/2005/8/layout/vList2"/>
    <dgm:cxn modelId="{50BF5FA2-8065-462D-B2A9-3B718941D607}" srcId="{774CCF11-A972-45D4-8098-1BF7AC95C6B2}" destId="{0D5E1946-54E6-44DC-BBE6-5953AFF43F31}" srcOrd="0" destOrd="0" parTransId="{6A6910B3-3C42-4FEC-8F48-F0CFB1C96C50}" sibTransId="{102B4B1F-438A-4127-8AB5-752D3AD7652C}"/>
    <dgm:cxn modelId="{815BF6C9-2AEA-42ED-AEC9-7C4489A0685F}" type="presOf" srcId="{0D5E1946-54E6-44DC-BBE6-5953AFF43F31}" destId="{31F40AC1-9C92-402F-ADFF-8F68A3B3F70D}" srcOrd="0" destOrd="0" presId="urn:microsoft.com/office/officeart/2005/8/layout/vList2"/>
    <dgm:cxn modelId="{1A400A15-2CF1-4D32-B986-5EF882651B2E}" srcId="{774CCF11-A972-45D4-8098-1BF7AC95C6B2}" destId="{F2AEA655-824A-45EE-B956-9726D6718919}" srcOrd="5" destOrd="0" parTransId="{CB5E938D-4433-42FC-978E-DAEDFBDFB8ED}" sibTransId="{069D2B2E-C654-47C9-8ED2-40DBF3D2D773}"/>
    <dgm:cxn modelId="{BFD22259-FC26-4850-A42D-E9AFF024BE30}" srcId="{774CCF11-A972-45D4-8098-1BF7AC95C6B2}" destId="{4D90205B-0DCA-4A39-B551-C4314531AB6D}" srcOrd="1" destOrd="0" parTransId="{7A578564-7F3B-46B2-B94E-81A4AADCAFAA}" sibTransId="{B67DE9E4-40BF-4574-9504-E286EF4FA8E6}"/>
    <dgm:cxn modelId="{2C03204E-DDEA-46E1-962A-334090E8FC56}" srcId="{774CCF11-A972-45D4-8098-1BF7AC95C6B2}" destId="{C2F92EE8-A5B1-4183-924B-87BF03A1BA93}" srcOrd="3" destOrd="0" parTransId="{0B76D0EF-4A4A-458A-9452-33D3D1E1A166}" sibTransId="{7FBB1454-8F5B-4901-AFAC-312A75A9AE79}"/>
    <dgm:cxn modelId="{09060E51-23D6-477B-9A2A-F7E6F4BE096F}" type="presOf" srcId="{774CCF11-A972-45D4-8098-1BF7AC95C6B2}" destId="{55CDAD1E-FCB7-4D51-AE89-E9C83F5C80FB}" srcOrd="0" destOrd="0" presId="urn:microsoft.com/office/officeart/2005/8/layout/vList2"/>
    <dgm:cxn modelId="{96160C63-E463-40DC-9EB7-F559A3F81BCA}" type="presOf" srcId="{4D90205B-0DCA-4A39-B551-C4314531AB6D}" destId="{F8A10324-2BEC-4E9A-8EC9-0CCC8B2B5E79}" srcOrd="0" destOrd="0" presId="urn:microsoft.com/office/officeart/2005/8/layout/vList2"/>
    <dgm:cxn modelId="{55A659F0-B77A-4FD5-AEED-DE65E78886FF}" type="presOf" srcId="{F51F520C-A757-4C14-B7E8-D1CDCF3664F8}" destId="{52AC1121-ED7D-4147-A5D4-AE09B1675708}" srcOrd="0" destOrd="0" presId="urn:microsoft.com/office/officeart/2005/8/layout/vList2"/>
    <dgm:cxn modelId="{B6EBE025-FA53-48A6-8192-E95D65BFDE16}" srcId="{774CCF11-A972-45D4-8098-1BF7AC95C6B2}" destId="{F51F520C-A757-4C14-B7E8-D1CDCF3664F8}" srcOrd="2" destOrd="0" parTransId="{393EE73F-67BB-4A27-B8BD-C5F89FB0CE68}" sibTransId="{8B8DF83E-8F13-4BAE-BF99-22B0F0387C23}"/>
    <dgm:cxn modelId="{2519A36D-FD1D-468A-BEE5-06099C3DFB32}" type="presOf" srcId="{F2AEA655-824A-45EE-B956-9726D6718919}" destId="{7F9061F7-AC5E-4CFA-8C47-E5503E47B5C8}" srcOrd="0" destOrd="0" presId="urn:microsoft.com/office/officeart/2005/8/layout/vList2"/>
    <dgm:cxn modelId="{274D0E39-3EA9-4A5F-B956-4F5A6507E00D}" srcId="{774CCF11-A972-45D4-8098-1BF7AC95C6B2}" destId="{FBDDD8E4-4DE1-4BD1-A2DB-9BBCD6453FA9}" srcOrd="4" destOrd="0" parTransId="{9BE18774-C411-4B5D-8782-30A4B086D614}" sibTransId="{4866830F-4F87-43AD-AB33-BA14ADFED4B6}"/>
    <dgm:cxn modelId="{3996839C-1C90-47B7-8347-963245DA4751}" type="presOf" srcId="{FBDDD8E4-4DE1-4BD1-A2DB-9BBCD6453FA9}" destId="{4D76DCA9-9645-447E-BC88-1A3320FE7C11}" srcOrd="0" destOrd="0" presId="urn:microsoft.com/office/officeart/2005/8/layout/vList2"/>
    <dgm:cxn modelId="{89438132-12D3-4A39-82C4-E4D7637899B6}" type="presParOf" srcId="{55CDAD1E-FCB7-4D51-AE89-E9C83F5C80FB}" destId="{31F40AC1-9C92-402F-ADFF-8F68A3B3F70D}" srcOrd="0" destOrd="0" presId="urn:microsoft.com/office/officeart/2005/8/layout/vList2"/>
    <dgm:cxn modelId="{55EED1B1-B9EE-43FD-9E8D-336706099793}" type="presParOf" srcId="{55CDAD1E-FCB7-4D51-AE89-E9C83F5C80FB}" destId="{BA3F7668-B199-46DB-88C9-7D4843ABFA75}" srcOrd="1" destOrd="0" presId="urn:microsoft.com/office/officeart/2005/8/layout/vList2"/>
    <dgm:cxn modelId="{D7D3BDDC-8A13-485D-8E6C-5E1A28D23F15}" type="presParOf" srcId="{55CDAD1E-FCB7-4D51-AE89-E9C83F5C80FB}" destId="{F8A10324-2BEC-4E9A-8EC9-0CCC8B2B5E79}" srcOrd="2" destOrd="0" presId="urn:microsoft.com/office/officeart/2005/8/layout/vList2"/>
    <dgm:cxn modelId="{F5D7C61E-A256-4F8D-AE7F-7B711D5C13A6}" type="presParOf" srcId="{55CDAD1E-FCB7-4D51-AE89-E9C83F5C80FB}" destId="{EAA7F370-3EBF-4BF1-83E8-A8283A5048B4}" srcOrd="3" destOrd="0" presId="urn:microsoft.com/office/officeart/2005/8/layout/vList2"/>
    <dgm:cxn modelId="{36C32769-5028-4512-9D7B-1A8541260A35}" type="presParOf" srcId="{55CDAD1E-FCB7-4D51-AE89-E9C83F5C80FB}" destId="{52AC1121-ED7D-4147-A5D4-AE09B1675708}" srcOrd="4" destOrd="0" presId="urn:microsoft.com/office/officeart/2005/8/layout/vList2"/>
    <dgm:cxn modelId="{A320BE05-DA9E-4653-8896-BDCB37423CFA}" type="presParOf" srcId="{55CDAD1E-FCB7-4D51-AE89-E9C83F5C80FB}" destId="{A81AFDD2-8988-40BE-ADE8-AE78BC76BE64}" srcOrd="5" destOrd="0" presId="urn:microsoft.com/office/officeart/2005/8/layout/vList2"/>
    <dgm:cxn modelId="{CE85174A-422D-44C0-AF7D-F1A9BFFDFC4E}" type="presParOf" srcId="{55CDAD1E-FCB7-4D51-AE89-E9C83F5C80FB}" destId="{9DDA0A84-5ECB-4B3B-9EE9-0A97B1F0CD07}" srcOrd="6" destOrd="0" presId="urn:microsoft.com/office/officeart/2005/8/layout/vList2"/>
    <dgm:cxn modelId="{1C6B9601-1E52-4416-9DE1-7BC77F114A9A}" type="presParOf" srcId="{55CDAD1E-FCB7-4D51-AE89-E9C83F5C80FB}" destId="{BDAC32FC-1B9F-48B2-9578-3F3058B1906C}" srcOrd="7" destOrd="0" presId="urn:microsoft.com/office/officeart/2005/8/layout/vList2"/>
    <dgm:cxn modelId="{1F9E3E39-0E35-4F78-8E0A-47EDE50F1874}" type="presParOf" srcId="{55CDAD1E-FCB7-4D51-AE89-E9C83F5C80FB}" destId="{4D76DCA9-9645-447E-BC88-1A3320FE7C11}" srcOrd="8" destOrd="0" presId="urn:microsoft.com/office/officeart/2005/8/layout/vList2"/>
    <dgm:cxn modelId="{7C770C3B-6D4B-49D8-9D06-A4CFFD9EBE96}" type="presParOf" srcId="{55CDAD1E-FCB7-4D51-AE89-E9C83F5C80FB}" destId="{2237822C-05A7-46E3-817D-84B33CE6EC09}" srcOrd="9" destOrd="0" presId="urn:microsoft.com/office/officeart/2005/8/layout/vList2"/>
    <dgm:cxn modelId="{FC7C284C-88A5-4E72-8DC6-B23B34F06F48}" type="presParOf" srcId="{55CDAD1E-FCB7-4D51-AE89-E9C83F5C80FB}" destId="{7F9061F7-AC5E-4CFA-8C47-E5503E47B5C8}" srcOrd="1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17989D8-5811-4A11-8FC5-53FA9E505E82}" type="doc">
      <dgm:prSet loTypeId="urn:microsoft.com/office/officeart/2016/7/layout/VerticalDownArrowProcess" loCatId="process" qsTypeId="urn:microsoft.com/office/officeart/2005/8/quickstyle/simple1" qsCatId="simple" csTypeId="urn:microsoft.com/office/officeart/2005/8/colors/accent1_2" csCatId="accent1" phldr="1"/>
      <dgm:spPr/>
      <dgm:t>
        <a:bodyPr/>
        <a:lstStyle/>
        <a:p>
          <a:endParaRPr lang="en-US"/>
        </a:p>
      </dgm:t>
    </dgm:pt>
    <dgm:pt modelId="{226A8706-599E-4374-97C1-D32C6CCB1BFC}">
      <dgm:prSet/>
      <dgm:spPr/>
      <dgm:t>
        <a:bodyPr/>
        <a:lstStyle/>
        <a:p>
          <a:r>
            <a:rPr lang="en-US"/>
            <a:t>Deploy</a:t>
          </a:r>
        </a:p>
      </dgm:t>
    </dgm:pt>
    <dgm:pt modelId="{78EE00D1-9014-4385-8D61-39AE29BCA1BE}" type="parTrans" cxnId="{643D4FF7-3F87-456C-AF73-B765914D99C0}">
      <dgm:prSet/>
      <dgm:spPr/>
      <dgm:t>
        <a:bodyPr/>
        <a:lstStyle/>
        <a:p>
          <a:endParaRPr lang="en-US"/>
        </a:p>
      </dgm:t>
    </dgm:pt>
    <dgm:pt modelId="{36592144-460B-43FD-8742-4E7F08FC891C}" type="sibTrans" cxnId="{643D4FF7-3F87-456C-AF73-B765914D99C0}">
      <dgm:prSet/>
      <dgm:spPr/>
      <dgm:t>
        <a:bodyPr/>
        <a:lstStyle/>
        <a:p>
          <a:endParaRPr lang="en-US"/>
        </a:p>
      </dgm:t>
    </dgm:pt>
    <dgm:pt modelId="{C6C11002-05E8-4D36-ACB6-D9FC600595EA}">
      <dgm:prSet/>
      <dgm:spPr/>
      <dgm:t>
        <a:bodyPr/>
        <a:lstStyle/>
        <a:p>
          <a:r>
            <a:rPr lang="en-US"/>
            <a:t>Deploy Backend in EC2 instance:</a:t>
          </a:r>
        </a:p>
      </dgm:t>
    </dgm:pt>
    <dgm:pt modelId="{B387E984-7B64-4F79-8F6C-D3EB8151F740}" type="parTrans" cxnId="{E95A4166-6568-48C7-9E32-D07FEECD176C}">
      <dgm:prSet/>
      <dgm:spPr/>
      <dgm:t>
        <a:bodyPr/>
        <a:lstStyle/>
        <a:p>
          <a:endParaRPr lang="en-US"/>
        </a:p>
      </dgm:t>
    </dgm:pt>
    <dgm:pt modelId="{46984C9D-84B2-4BE7-A642-D3097F9E6339}" type="sibTrans" cxnId="{E95A4166-6568-48C7-9E32-D07FEECD176C}">
      <dgm:prSet/>
      <dgm:spPr/>
      <dgm:t>
        <a:bodyPr/>
        <a:lstStyle/>
        <a:p>
          <a:endParaRPr lang="en-US"/>
        </a:p>
      </dgm:t>
    </dgm:pt>
    <dgm:pt modelId="{72DA4B46-ADF6-45E9-A653-1D881184999E}">
      <dgm:prSet/>
      <dgm:spPr/>
      <dgm:t>
        <a:bodyPr/>
        <a:lstStyle/>
        <a:p>
          <a:r>
            <a:rPr lang="en-US"/>
            <a:t>Launch</a:t>
          </a:r>
        </a:p>
      </dgm:t>
    </dgm:pt>
    <dgm:pt modelId="{AC26797F-3DA2-45F0-B05C-AF33382D4EAD}" type="parTrans" cxnId="{1D9AA976-33AC-4711-B8AF-4315E41E353E}">
      <dgm:prSet/>
      <dgm:spPr/>
      <dgm:t>
        <a:bodyPr/>
        <a:lstStyle/>
        <a:p>
          <a:endParaRPr lang="en-US"/>
        </a:p>
      </dgm:t>
    </dgm:pt>
    <dgm:pt modelId="{8E468BC4-BAAE-4CD9-8B2F-176C1E2C6973}" type="sibTrans" cxnId="{1D9AA976-33AC-4711-B8AF-4315E41E353E}">
      <dgm:prSet/>
      <dgm:spPr/>
      <dgm:t>
        <a:bodyPr/>
        <a:lstStyle/>
        <a:p>
          <a:endParaRPr lang="en-US"/>
        </a:p>
      </dgm:t>
    </dgm:pt>
    <dgm:pt modelId="{151C208B-8909-478B-B76A-51A6FEFC0BA0}">
      <dgm:prSet/>
      <dgm:spPr/>
      <dgm:t>
        <a:bodyPr/>
        <a:lstStyle/>
        <a:p>
          <a:r>
            <a:rPr lang="en-US"/>
            <a:t>Launch an EC2 instance and configure it with the required dependencies and  packages.</a:t>
          </a:r>
        </a:p>
      </dgm:t>
    </dgm:pt>
    <dgm:pt modelId="{2C14D698-4E36-447D-9C50-A4BF828E2F61}" type="parTrans" cxnId="{33F19D3D-849F-4E51-9BC2-90BBFB7A2764}">
      <dgm:prSet/>
      <dgm:spPr/>
      <dgm:t>
        <a:bodyPr/>
        <a:lstStyle/>
        <a:p>
          <a:endParaRPr lang="en-US"/>
        </a:p>
      </dgm:t>
    </dgm:pt>
    <dgm:pt modelId="{AC50878C-A7FE-4BB1-B2CF-2F7517CC7672}" type="sibTrans" cxnId="{33F19D3D-849F-4E51-9BC2-90BBFB7A2764}">
      <dgm:prSet/>
      <dgm:spPr/>
      <dgm:t>
        <a:bodyPr/>
        <a:lstStyle/>
        <a:p>
          <a:endParaRPr lang="en-US"/>
        </a:p>
      </dgm:t>
    </dgm:pt>
    <dgm:pt modelId="{E9B2A7FF-BBB4-4F89-992A-C7EABFE48ED2}">
      <dgm:prSet/>
      <dgm:spPr/>
      <dgm:t>
        <a:bodyPr/>
        <a:lstStyle/>
        <a:p>
          <a:r>
            <a:rPr lang="en-US" dirty="0"/>
            <a:t>Build</a:t>
          </a:r>
        </a:p>
      </dgm:t>
    </dgm:pt>
    <dgm:pt modelId="{E0B6BAAC-A576-4B69-9291-84809C01A8B8}" type="parTrans" cxnId="{5A4EC646-7C40-446D-8FB6-458FAA5298EF}">
      <dgm:prSet/>
      <dgm:spPr/>
      <dgm:t>
        <a:bodyPr/>
        <a:lstStyle/>
        <a:p>
          <a:endParaRPr lang="en-US"/>
        </a:p>
      </dgm:t>
    </dgm:pt>
    <dgm:pt modelId="{A552B60C-2ED4-4405-934B-943D1FAA4AFF}" type="sibTrans" cxnId="{5A4EC646-7C40-446D-8FB6-458FAA5298EF}">
      <dgm:prSet/>
      <dgm:spPr/>
      <dgm:t>
        <a:bodyPr/>
        <a:lstStyle/>
        <a:p>
          <a:endParaRPr lang="en-US"/>
        </a:p>
      </dgm:t>
    </dgm:pt>
    <dgm:pt modelId="{01A54FF1-4F01-4F73-BBC2-3325B488F1BF}">
      <dgm:prSet/>
      <dgm:spPr/>
      <dgm:t>
        <a:bodyPr/>
        <a:lstStyle/>
        <a:p>
          <a:r>
            <a:rPr lang="en-US" dirty="0"/>
            <a:t>Build a Docker image for the NodeJS backend application and push it to AWS ECR or  Docker Hub.</a:t>
          </a:r>
        </a:p>
      </dgm:t>
    </dgm:pt>
    <dgm:pt modelId="{6835D348-52BC-44F8-B3D1-D5D5D9275FDA}" type="parTrans" cxnId="{6095F70A-3563-479A-B36A-5307257C7366}">
      <dgm:prSet/>
      <dgm:spPr/>
      <dgm:t>
        <a:bodyPr/>
        <a:lstStyle/>
        <a:p>
          <a:endParaRPr lang="en-US"/>
        </a:p>
      </dgm:t>
    </dgm:pt>
    <dgm:pt modelId="{8E14A393-2EC9-42CA-AAA5-9BE1CD25233A}" type="sibTrans" cxnId="{6095F70A-3563-479A-B36A-5307257C7366}">
      <dgm:prSet/>
      <dgm:spPr/>
      <dgm:t>
        <a:bodyPr/>
        <a:lstStyle/>
        <a:p>
          <a:endParaRPr lang="en-US"/>
        </a:p>
      </dgm:t>
    </dgm:pt>
    <dgm:pt modelId="{1BF8F998-0590-4ED8-88AA-E7CA010D6DB1}">
      <dgm:prSet/>
      <dgm:spPr/>
      <dgm:t>
        <a:bodyPr/>
        <a:lstStyle/>
        <a:p>
          <a:r>
            <a:rPr lang="en-US"/>
            <a:t>Deploy</a:t>
          </a:r>
        </a:p>
      </dgm:t>
    </dgm:pt>
    <dgm:pt modelId="{D7D5E075-99EF-4337-A091-78BD759EE063}" type="parTrans" cxnId="{1CA4DC25-3D9D-4FE7-AE16-C20DECF38CC3}">
      <dgm:prSet/>
      <dgm:spPr/>
      <dgm:t>
        <a:bodyPr/>
        <a:lstStyle/>
        <a:p>
          <a:endParaRPr lang="en-US"/>
        </a:p>
      </dgm:t>
    </dgm:pt>
    <dgm:pt modelId="{55A2091F-4590-42CC-9EA7-AC5740E8A451}" type="sibTrans" cxnId="{1CA4DC25-3D9D-4FE7-AE16-C20DECF38CC3}">
      <dgm:prSet/>
      <dgm:spPr/>
      <dgm:t>
        <a:bodyPr/>
        <a:lstStyle/>
        <a:p>
          <a:endParaRPr lang="en-US"/>
        </a:p>
      </dgm:t>
    </dgm:pt>
    <dgm:pt modelId="{AAD2F117-6888-4383-9051-CC4AAABBEC6F}">
      <dgm:prSet/>
      <dgm:spPr/>
      <dgm:t>
        <a:bodyPr/>
        <a:lstStyle/>
        <a:p>
          <a:r>
            <a:rPr lang="en-US"/>
            <a:t>Deploy the Docker image on the EC2 instance using Docker.</a:t>
          </a:r>
        </a:p>
      </dgm:t>
    </dgm:pt>
    <dgm:pt modelId="{88420F26-2D00-41BC-9816-EDCFF5C21BAA}" type="parTrans" cxnId="{C508BD66-CBEE-4FB8-A196-32891C6611BC}">
      <dgm:prSet/>
      <dgm:spPr/>
      <dgm:t>
        <a:bodyPr/>
        <a:lstStyle/>
        <a:p>
          <a:endParaRPr lang="en-US"/>
        </a:p>
      </dgm:t>
    </dgm:pt>
    <dgm:pt modelId="{9BDED76B-5913-4B88-9B68-DC086A7858E2}" type="sibTrans" cxnId="{C508BD66-CBEE-4FB8-A196-32891C6611BC}">
      <dgm:prSet/>
      <dgm:spPr/>
      <dgm:t>
        <a:bodyPr/>
        <a:lstStyle/>
        <a:p>
          <a:endParaRPr lang="en-US"/>
        </a:p>
      </dgm:t>
    </dgm:pt>
    <dgm:pt modelId="{18473014-BD71-47D2-AD0A-C0B8D9208AC0}" type="pres">
      <dgm:prSet presAssocID="{617989D8-5811-4A11-8FC5-53FA9E505E82}" presName="Name0" presStyleCnt="0">
        <dgm:presLayoutVars>
          <dgm:dir/>
          <dgm:animLvl val="lvl"/>
          <dgm:resizeHandles val="exact"/>
        </dgm:presLayoutVars>
      </dgm:prSet>
      <dgm:spPr/>
      <dgm:t>
        <a:bodyPr/>
        <a:lstStyle/>
        <a:p>
          <a:endParaRPr lang="en-US"/>
        </a:p>
      </dgm:t>
    </dgm:pt>
    <dgm:pt modelId="{87D3D376-671E-4F93-9C00-6259F5CC2CCA}" type="pres">
      <dgm:prSet presAssocID="{1BF8F998-0590-4ED8-88AA-E7CA010D6DB1}" presName="boxAndChildren" presStyleCnt="0"/>
      <dgm:spPr/>
    </dgm:pt>
    <dgm:pt modelId="{20108001-7B30-437F-B822-A3347D776C20}" type="pres">
      <dgm:prSet presAssocID="{1BF8F998-0590-4ED8-88AA-E7CA010D6DB1}" presName="parentTextBox" presStyleLbl="alignNode1" presStyleIdx="0" presStyleCnt="4"/>
      <dgm:spPr/>
      <dgm:t>
        <a:bodyPr/>
        <a:lstStyle/>
        <a:p>
          <a:endParaRPr lang="en-US"/>
        </a:p>
      </dgm:t>
    </dgm:pt>
    <dgm:pt modelId="{51672B0F-4626-4C56-A295-0F371F4A84DB}" type="pres">
      <dgm:prSet presAssocID="{1BF8F998-0590-4ED8-88AA-E7CA010D6DB1}" presName="descendantBox" presStyleLbl="bgAccFollowNode1" presStyleIdx="0" presStyleCnt="4"/>
      <dgm:spPr/>
      <dgm:t>
        <a:bodyPr/>
        <a:lstStyle/>
        <a:p>
          <a:endParaRPr lang="en-US"/>
        </a:p>
      </dgm:t>
    </dgm:pt>
    <dgm:pt modelId="{2712A775-7E96-4CC2-BBA9-DAC17506C66E}" type="pres">
      <dgm:prSet presAssocID="{A552B60C-2ED4-4405-934B-943D1FAA4AFF}" presName="sp" presStyleCnt="0"/>
      <dgm:spPr/>
    </dgm:pt>
    <dgm:pt modelId="{3E8D5232-910A-4195-B6CE-355953D712C6}" type="pres">
      <dgm:prSet presAssocID="{E9B2A7FF-BBB4-4F89-992A-C7EABFE48ED2}" presName="arrowAndChildren" presStyleCnt="0"/>
      <dgm:spPr/>
    </dgm:pt>
    <dgm:pt modelId="{CA619E02-B3E4-4818-B7B4-03D075801E10}" type="pres">
      <dgm:prSet presAssocID="{E9B2A7FF-BBB4-4F89-992A-C7EABFE48ED2}" presName="parentTextArrow" presStyleLbl="node1" presStyleIdx="0" presStyleCnt="0"/>
      <dgm:spPr/>
      <dgm:t>
        <a:bodyPr/>
        <a:lstStyle/>
        <a:p>
          <a:endParaRPr lang="en-US"/>
        </a:p>
      </dgm:t>
    </dgm:pt>
    <dgm:pt modelId="{CF48BE70-336A-4CF2-B799-BCC0D6D009E0}" type="pres">
      <dgm:prSet presAssocID="{E9B2A7FF-BBB4-4F89-992A-C7EABFE48ED2}" presName="arrow" presStyleLbl="alignNode1" presStyleIdx="1" presStyleCnt="4"/>
      <dgm:spPr/>
      <dgm:t>
        <a:bodyPr/>
        <a:lstStyle/>
        <a:p>
          <a:endParaRPr lang="en-US"/>
        </a:p>
      </dgm:t>
    </dgm:pt>
    <dgm:pt modelId="{4EF0E4E7-777A-4DDC-94FC-5C1922849C87}" type="pres">
      <dgm:prSet presAssocID="{E9B2A7FF-BBB4-4F89-992A-C7EABFE48ED2}" presName="descendantArrow" presStyleLbl="bgAccFollowNode1" presStyleIdx="1" presStyleCnt="4"/>
      <dgm:spPr/>
      <dgm:t>
        <a:bodyPr/>
        <a:lstStyle/>
        <a:p>
          <a:endParaRPr lang="en-US"/>
        </a:p>
      </dgm:t>
    </dgm:pt>
    <dgm:pt modelId="{A798FD03-B1C4-4933-AA52-AD8DBC9A7B70}" type="pres">
      <dgm:prSet presAssocID="{8E468BC4-BAAE-4CD9-8B2F-176C1E2C6973}" presName="sp" presStyleCnt="0"/>
      <dgm:spPr/>
    </dgm:pt>
    <dgm:pt modelId="{35473185-31AC-4728-88A6-793BF1629620}" type="pres">
      <dgm:prSet presAssocID="{72DA4B46-ADF6-45E9-A653-1D881184999E}" presName="arrowAndChildren" presStyleCnt="0"/>
      <dgm:spPr/>
    </dgm:pt>
    <dgm:pt modelId="{8297BC7B-7EE7-4FA5-99BC-6DE2DFF7ECB9}" type="pres">
      <dgm:prSet presAssocID="{72DA4B46-ADF6-45E9-A653-1D881184999E}" presName="parentTextArrow" presStyleLbl="node1" presStyleIdx="0" presStyleCnt="0"/>
      <dgm:spPr/>
      <dgm:t>
        <a:bodyPr/>
        <a:lstStyle/>
        <a:p>
          <a:endParaRPr lang="en-US"/>
        </a:p>
      </dgm:t>
    </dgm:pt>
    <dgm:pt modelId="{BAD7C826-4BCD-4190-96B6-F5342EF57DDC}" type="pres">
      <dgm:prSet presAssocID="{72DA4B46-ADF6-45E9-A653-1D881184999E}" presName="arrow" presStyleLbl="alignNode1" presStyleIdx="2" presStyleCnt="4"/>
      <dgm:spPr/>
      <dgm:t>
        <a:bodyPr/>
        <a:lstStyle/>
        <a:p>
          <a:endParaRPr lang="en-US"/>
        </a:p>
      </dgm:t>
    </dgm:pt>
    <dgm:pt modelId="{C1FD8D6B-A97A-44AD-A658-F6CC2A3BEC8D}" type="pres">
      <dgm:prSet presAssocID="{72DA4B46-ADF6-45E9-A653-1D881184999E}" presName="descendantArrow" presStyleLbl="bgAccFollowNode1" presStyleIdx="2" presStyleCnt="4"/>
      <dgm:spPr/>
      <dgm:t>
        <a:bodyPr/>
        <a:lstStyle/>
        <a:p>
          <a:endParaRPr lang="en-US"/>
        </a:p>
      </dgm:t>
    </dgm:pt>
    <dgm:pt modelId="{6878A890-78BB-485F-A436-919300CACB69}" type="pres">
      <dgm:prSet presAssocID="{36592144-460B-43FD-8742-4E7F08FC891C}" presName="sp" presStyleCnt="0"/>
      <dgm:spPr/>
    </dgm:pt>
    <dgm:pt modelId="{47A8AEBF-7CA7-443C-9194-FCA9BC0684E4}" type="pres">
      <dgm:prSet presAssocID="{226A8706-599E-4374-97C1-D32C6CCB1BFC}" presName="arrowAndChildren" presStyleCnt="0"/>
      <dgm:spPr/>
    </dgm:pt>
    <dgm:pt modelId="{EFAFE7BC-E12E-464E-A8DA-2B2B28D5710A}" type="pres">
      <dgm:prSet presAssocID="{226A8706-599E-4374-97C1-D32C6CCB1BFC}" presName="parentTextArrow" presStyleLbl="node1" presStyleIdx="0" presStyleCnt="0"/>
      <dgm:spPr/>
      <dgm:t>
        <a:bodyPr/>
        <a:lstStyle/>
        <a:p>
          <a:endParaRPr lang="en-US"/>
        </a:p>
      </dgm:t>
    </dgm:pt>
    <dgm:pt modelId="{B0C66733-CF5B-4A46-8631-28A02320AD4D}" type="pres">
      <dgm:prSet presAssocID="{226A8706-599E-4374-97C1-D32C6CCB1BFC}" presName="arrow" presStyleLbl="alignNode1" presStyleIdx="3" presStyleCnt="4"/>
      <dgm:spPr/>
      <dgm:t>
        <a:bodyPr/>
        <a:lstStyle/>
        <a:p>
          <a:endParaRPr lang="en-US"/>
        </a:p>
      </dgm:t>
    </dgm:pt>
    <dgm:pt modelId="{DC11CFE2-FF33-47F3-BDE2-F3BCC1ECEC76}" type="pres">
      <dgm:prSet presAssocID="{226A8706-599E-4374-97C1-D32C6CCB1BFC}" presName="descendantArrow" presStyleLbl="bgAccFollowNode1" presStyleIdx="3" presStyleCnt="4"/>
      <dgm:spPr/>
      <dgm:t>
        <a:bodyPr/>
        <a:lstStyle/>
        <a:p>
          <a:endParaRPr lang="en-US"/>
        </a:p>
      </dgm:t>
    </dgm:pt>
  </dgm:ptLst>
  <dgm:cxnLst>
    <dgm:cxn modelId="{1D9AA976-33AC-4711-B8AF-4315E41E353E}" srcId="{617989D8-5811-4A11-8FC5-53FA9E505E82}" destId="{72DA4B46-ADF6-45E9-A653-1D881184999E}" srcOrd="1" destOrd="0" parTransId="{AC26797F-3DA2-45F0-B05C-AF33382D4EAD}" sibTransId="{8E468BC4-BAAE-4CD9-8B2F-176C1E2C6973}"/>
    <dgm:cxn modelId="{3C85E607-936D-44E0-A597-EA304FB4F640}" type="presOf" srcId="{E9B2A7FF-BBB4-4F89-992A-C7EABFE48ED2}" destId="{CF48BE70-336A-4CF2-B799-BCC0D6D009E0}" srcOrd="1" destOrd="0" presId="urn:microsoft.com/office/officeart/2016/7/layout/VerticalDownArrowProcess"/>
    <dgm:cxn modelId="{643D4FF7-3F87-456C-AF73-B765914D99C0}" srcId="{617989D8-5811-4A11-8FC5-53FA9E505E82}" destId="{226A8706-599E-4374-97C1-D32C6CCB1BFC}" srcOrd="0" destOrd="0" parTransId="{78EE00D1-9014-4385-8D61-39AE29BCA1BE}" sibTransId="{36592144-460B-43FD-8742-4E7F08FC891C}"/>
    <dgm:cxn modelId="{51A9B5D6-3523-4EC4-AD80-81C33399C859}" type="presOf" srcId="{01A54FF1-4F01-4F73-BBC2-3325B488F1BF}" destId="{4EF0E4E7-777A-4DDC-94FC-5C1922849C87}" srcOrd="0" destOrd="0" presId="urn:microsoft.com/office/officeart/2016/7/layout/VerticalDownArrowProcess"/>
    <dgm:cxn modelId="{873EC95D-8495-4864-9D19-500F4375A1DC}" type="presOf" srcId="{617989D8-5811-4A11-8FC5-53FA9E505E82}" destId="{18473014-BD71-47D2-AD0A-C0B8D9208AC0}" srcOrd="0" destOrd="0" presId="urn:microsoft.com/office/officeart/2016/7/layout/VerticalDownArrowProcess"/>
    <dgm:cxn modelId="{DF5A5831-8E94-4551-85AA-E9C0D11995FA}" type="presOf" srcId="{226A8706-599E-4374-97C1-D32C6CCB1BFC}" destId="{B0C66733-CF5B-4A46-8631-28A02320AD4D}" srcOrd="1" destOrd="0" presId="urn:microsoft.com/office/officeart/2016/7/layout/VerticalDownArrowProcess"/>
    <dgm:cxn modelId="{65251C6F-2D67-486C-8E46-70708321AAB4}" type="presOf" srcId="{1BF8F998-0590-4ED8-88AA-E7CA010D6DB1}" destId="{20108001-7B30-437F-B822-A3347D776C20}" srcOrd="0" destOrd="0" presId="urn:microsoft.com/office/officeart/2016/7/layout/VerticalDownArrowProcess"/>
    <dgm:cxn modelId="{2147B3E4-B788-4C3A-9626-2DBC0F6B0B17}" type="presOf" srcId="{AAD2F117-6888-4383-9051-CC4AAABBEC6F}" destId="{51672B0F-4626-4C56-A295-0F371F4A84DB}" srcOrd="0" destOrd="0" presId="urn:microsoft.com/office/officeart/2016/7/layout/VerticalDownArrowProcess"/>
    <dgm:cxn modelId="{5A4EC646-7C40-446D-8FB6-458FAA5298EF}" srcId="{617989D8-5811-4A11-8FC5-53FA9E505E82}" destId="{E9B2A7FF-BBB4-4F89-992A-C7EABFE48ED2}" srcOrd="2" destOrd="0" parTransId="{E0B6BAAC-A576-4B69-9291-84809C01A8B8}" sibTransId="{A552B60C-2ED4-4405-934B-943D1FAA4AFF}"/>
    <dgm:cxn modelId="{6095F70A-3563-479A-B36A-5307257C7366}" srcId="{E9B2A7FF-BBB4-4F89-992A-C7EABFE48ED2}" destId="{01A54FF1-4F01-4F73-BBC2-3325B488F1BF}" srcOrd="0" destOrd="0" parTransId="{6835D348-52BC-44F8-B3D1-D5D5D9275FDA}" sibTransId="{8E14A393-2EC9-42CA-AAA5-9BE1CD25233A}"/>
    <dgm:cxn modelId="{4DFE6A7E-0C2E-4013-9B7B-5FEF79CDC4B7}" type="presOf" srcId="{226A8706-599E-4374-97C1-D32C6CCB1BFC}" destId="{EFAFE7BC-E12E-464E-A8DA-2B2B28D5710A}" srcOrd="0" destOrd="0" presId="urn:microsoft.com/office/officeart/2016/7/layout/VerticalDownArrowProcess"/>
    <dgm:cxn modelId="{1CA4DC25-3D9D-4FE7-AE16-C20DECF38CC3}" srcId="{617989D8-5811-4A11-8FC5-53FA9E505E82}" destId="{1BF8F998-0590-4ED8-88AA-E7CA010D6DB1}" srcOrd="3" destOrd="0" parTransId="{D7D5E075-99EF-4337-A091-78BD759EE063}" sibTransId="{55A2091F-4590-42CC-9EA7-AC5740E8A451}"/>
    <dgm:cxn modelId="{33F19D3D-849F-4E51-9BC2-90BBFB7A2764}" srcId="{72DA4B46-ADF6-45E9-A653-1D881184999E}" destId="{151C208B-8909-478B-B76A-51A6FEFC0BA0}" srcOrd="0" destOrd="0" parTransId="{2C14D698-4E36-447D-9C50-A4BF828E2F61}" sibTransId="{AC50878C-A7FE-4BB1-B2CF-2F7517CC7672}"/>
    <dgm:cxn modelId="{4C38FB7F-6AE5-442D-B03C-D06B1B020724}" type="presOf" srcId="{151C208B-8909-478B-B76A-51A6FEFC0BA0}" destId="{C1FD8D6B-A97A-44AD-A658-F6CC2A3BEC8D}" srcOrd="0" destOrd="0" presId="urn:microsoft.com/office/officeart/2016/7/layout/VerticalDownArrowProcess"/>
    <dgm:cxn modelId="{B69D02D7-9ABB-4EEB-9BC5-5CB79F396DA2}" type="presOf" srcId="{C6C11002-05E8-4D36-ACB6-D9FC600595EA}" destId="{DC11CFE2-FF33-47F3-BDE2-F3BCC1ECEC76}" srcOrd="0" destOrd="0" presId="urn:microsoft.com/office/officeart/2016/7/layout/VerticalDownArrowProcess"/>
    <dgm:cxn modelId="{9A49EC7B-4AF7-439C-9D14-348B0B5C85E0}" type="presOf" srcId="{72DA4B46-ADF6-45E9-A653-1D881184999E}" destId="{BAD7C826-4BCD-4190-96B6-F5342EF57DDC}" srcOrd="1" destOrd="0" presId="urn:microsoft.com/office/officeart/2016/7/layout/VerticalDownArrowProcess"/>
    <dgm:cxn modelId="{E95A4166-6568-48C7-9E32-D07FEECD176C}" srcId="{226A8706-599E-4374-97C1-D32C6CCB1BFC}" destId="{C6C11002-05E8-4D36-ACB6-D9FC600595EA}" srcOrd="0" destOrd="0" parTransId="{B387E984-7B64-4F79-8F6C-D3EB8151F740}" sibTransId="{46984C9D-84B2-4BE7-A642-D3097F9E6339}"/>
    <dgm:cxn modelId="{210CBA10-F5B8-4BF7-821D-D7FDB23CD021}" type="presOf" srcId="{E9B2A7FF-BBB4-4F89-992A-C7EABFE48ED2}" destId="{CA619E02-B3E4-4818-B7B4-03D075801E10}" srcOrd="0" destOrd="0" presId="urn:microsoft.com/office/officeart/2016/7/layout/VerticalDownArrowProcess"/>
    <dgm:cxn modelId="{6C142B3E-CDA1-4574-8B07-F8D523F4B5DD}" type="presOf" srcId="{72DA4B46-ADF6-45E9-A653-1D881184999E}" destId="{8297BC7B-7EE7-4FA5-99BC-6DE2DFF7ECB9}" srcOrd="0" destOrd="0" presId="urn:microsoft.com/office/officeart/2016/7/layout/VerticalDownArrowProcess"/>
    <dgm:cxn modelId="{C508BD66-CBEE-4FB8-A196-32891C6611BC}" srcId="{1BF8F998-0590-4ED8-88AA-E7CA010D6DB1}" destId="{AAD2F117-6888-4383-9051-CC4AAABBEC6F}" srcOrd="0" destOrd="0" parTransId="{88420F26-2D00-41BC-9816-EDCFF5C21BAA}" sibTransId="{9BDED76B-5913-4B88-9B68-DC086A7858E2}"/>
    <dgm:cxn modelId="{B9042E49-D534-4CE4-9E8A-2853FF7E8685}" type="presParOf" srcId="{18473014-BD71-47D2-AD0A-C0B8D9208AC0}" destId="{87D3D376-671E-4F93-9C00-6259F5CC2CCA}" srcOrd="0" destOrd="0" presId="urn:microsoft.com/office/officeart/2016/7/layout/VerticalDownArrowProcess"/>
    <dgm:cxn modelId="{481388B1-911B-4D35-872A-9D754A1CD223}" type="presParOf" srcId="{87D3D376-671E-4F93-9C00-6259F5CC2CCA}" destId="{20108001-7B30-437F-B822-A3347D776C20}" srcOrd="0" destOrd="0" presId="urn:microsoft.com/office/officeart/2016/7/layout/VerticalDownArrowProcess"/>
    <dgm:cxn modelId="{A8EEE2DC-1325-453A-BBE6-FB91365B127F}" type="presParOf" srcId="{87D3D376-671E-4F93-9C00-6259F5CC2CCA}" destId="{51672B0F-4626-4C56-A295-0F371F4A84DB}" srcOrd="1" destOrd="0" presId="urn:microsoft.com/office/officeart/2016/7/layout/VerticalDownArrowProcess"/>
    <dgm:cxn modelId="{F7CF4B4F-80F2-4B82-A3F0-253751098C1A}" type="presParOf" srcId="{18473014-BD71-47D2-AD0A-C0B8D9208AC0}" destId="{2712A775-7E96-4CC2-BBA9-DAC17506C66E}" srcOrd="1" destOrd="0" presId="urn:microsoft.com/office/officeart/2016/7/layout/VerticalDownArrowProcess"/>
    <dgm:cxn modelId="{13EFCAFB-FD4B-45EE-855B-426AB2DA3E74}" type="presParOf" srcId="{18473014-BD71-47D2-AD0A-C0B8D9208AC0}" destId="{3E8D5232-910A-4195-B6CE-355953D712C6}" srcOrd="2" destOrd="0" presId="urn:microsoft.com/office/officeart/2016/7/layout/VerticalDownArrowProcess"/>
    <dgm:cxn modelId="{F7A061CB-3BD9-4F32-9B10-4659F6C910FA}" type="presParOf" srcId="{3E8D5232-910A-4195-B6CE-355953D712C6}" destId="{CA619E02-B3E4-4818-B7B4-03D075801E10}" srcOrd="0" destOrd="0" presId="urn:microsoft.com/office/officeart/2016/7/layout/VerticalDownArrowProcess"/>
    <dgm:cxn modelId="{5A4697DE-95A8-4AFB-92D4-15DBFB171EC3}" type="presParOf" srcId="{3E8D5232-910A-4195-B6CE-355953D712C6}" destId="{CF48BE70-336A-4CF2-B799-BCC0D6D009E0}" srcOrd="1" destOrd="0" presId="urn:microsoft.com/office/officeart/2016/7/layout/VerticalDownArrowProcess"/>
    <dgm:cxn modelId="{054C0A3D-32E7-4A4B-AD77-15E603F8515C}" type="presParOf" srcId="{3E8D5232-910A-4195-B6CE-355953D712C6}" destId="{4EF0E4E7-777A-4DDC-94FC-5C1922849C87}" srcOrd="2" destOrd="0" presId="urn:microsoft.com/office/officeart/2016/7/layout/VerticalDownArrowProcess"/>
    <dgm:cxn modelId="{09FEF35B-9948-4280-9B52-331C857F7A89}" type="presParOf" srcId="{18473014-BD71-47D2-AD0A-C0B8D9208AC0}" destId="{A798FD03-B1C4-4933-AA52-AD8DBC9A7B70}" srcOrd="3" destOrd="0" presId="urn:microsoft.com/office/officeart/2016/7/layout/VerticalDownArrowProcess"/>
    <dgm:cxn modelId="{11BDDC50-139D-4F30-8DC6-4267F719A644}" type="presParOf" srcId="{18473014-BD71-47D2-AD0A-C0B8D9208AC0}" destId="{35473185-31AC-4728-88A6-793BF1629620}" srcOrd="4" destOrd="0" presId="urn:microsoft.com/office/officeart/2016/7/layout/VerticalDownArrowProcess"/>
    <dgm:cxn modelId="{C9CD6060-9A74-4A05-9FA9-8EABA03AA8CC}" type="presParOf" srcId="{35473185-31AC-4728-88A6-793BF1629620}" destId="{8297BC7B-7EE7-4FA5-99BC-6DE2DFF7ECB9}" srcOrd="0" destOrd="0" presId="urn:microsoft.com/office/officeart/2016/7/layout/VerticalDownArrowProcess"/>
    <dgm:cxn modelId="{86C2008C-2747-4A61-879A-189BB651F196}" type="presParOf" srcId="{35473185-31AC-4728-88A6-793BF1629620}" destId="{BAD7C826-4BCD-4190-96B6-F5342EF57DDC}" srcOrd="1" destOrd="0" presId="urn:microsoft.com/office/officeart/2016/7/layout/VerticalDownArrowProcess"/>
    <dgm:cxn modelId="{627FA048-C362-46FC-AB95-DC67EC105D7F}" type="presParOf" srcId="{35473185-31AC-4728-88A6-793BF1629620}" destId="{C1FD8D6B-A97A-44AD-A658-F6CC2A3BEC8D}" srcOrd="2" destOrd="0" presId="urn:microsoft.com/office/officeart/2016/7/layout/VerticalDownArrowProcess"/>
    <dgm:cxn modelId="{6EAA4DC4-44F0-4FEA-8B6A-3D80A13097D7}" type="presParOf" srcId="{18473014-BD71-47D2-AD0A-C0B8D9208AC0}" destId="{6878A890-78BB-485F-A436-919300CACB69}" srcOrd="5" destOrd="0" presId="urn:microsoft.com/office/officeart/2016/7/layout/VerticalDownArrowProcess"/>
    <dgm:cxn modelId="{0DEFE254-6797-4A79-A496-E8BDE24D4594}" type="presParOf" srcId="{18473014-BD71-47D2-AD0A-C0B8D9208AC0}" destId="{47A8AEBF-7CA7-443C-9194-FCA9BC0684E4}" srcOrd="6" destOrd="0" presId="urn:microsoft.com/office/officeart/2016/7/layout/VerticalDownArrowProcess"/>
    <dgm:cxn modelId="{3CCEEB21-DF3B-431F-83C3-F9862FACD75D}" type="presParOf" srcId="{47A8AEBF-7CA7-443C-9194-FCA9BC0684E4}" destId="{EFAFE7BC-E12E-464E-A8DA-2B2B28D5710A}" srcOrd="0" destOrd="0" presId="urn:microsoft.com/office/officeart/2016/7/layout/VerticalDownArrowProcess"/>
    <dgm:cxn modelId="{C3423AF1-35CE-4B16-B9E5-C259CB90CAA6}" type="presParOf" srcId="{47A8AEBF-7CA7-443C-9194-FCA9BC0684E4}" destId="{B0C66733-CF5B-4A46-8631-28A02320AD4D}" srcOrd="1" destOrd="0" presId="urn:microsoft.com/office/officeart/2016/7/layout/VerticalDownArrowProcess"/>
    <dgm:cxn modelId="{76452B4E-4E2F-4776-8DFB-DB44684737BC}" type="presParOf" srcId="{47A8AEBF-7CA7-443C-9194-FCA9BC0684E4}" destId="{DC11CFE2-FF33-47F3-BDE2-F3BCC1ECEC76}" srcOrd="2" destOrd="0" presId="urn:microsoft.com/office/officeart/2016/7/layout/VerticalDownArrowProcess"/>
  </dgm:cxnLst>
  <dgm:bg/>
  <dgm:whole/>
  <dgm:extLst>
    <a:ext uri="http://schemas.microsoft.com/office/drawing/2008/diagram">
      <dsp:dataModelExt xmlns:dsp="http://schemas.microsoft.com/office/drawing/2008/diagram" xmlns=""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B76BA89-0256-4FC4-90E2-DD58E501481B}" type="doc">
      <dgm:prSet loTypeId="urn:microsoft.com/office/officeart/2005/8/layout/vProcess5" loCatId="process" qsTypeId="urn:microsoft.com/office/officeart/2005/8/quickstyle/simple1" qsCatId="simple" csTypeId="urn:microsoft.com/office/officeart/2005/8/colors/accent1_2" csCatId="accent1" phldr="1"/>
      <dgm:spPr/>
      <dgm:t>
        <a:bodyPr/>
        <a:lstStyle/>
        <a:p>
          <a:endParaRPr lang="en-US"/>
        </a:p>
      </dgm:t>
    </dgm:pt>
    <dgm:pt modelId="{5FA0C639-F075-4D92-A6F2-B79B7172F24F}">
      <dgm:prSet/>
      <dgm:spPr/>
      <dgm:t>
        <a:bodyPr/>
        <a:lstStyle/>
        <a:p>
          <a:r>
            <a:rPr lang="en-US" b="1" dirty="0"/>
            <a:t>Step </a:t>
          </a:r>
          <a:r>
            <a:rPr lang="en-US" b="1" dirty="0" smtClean="0"/>
            <a:t>7: </a:t>
          </a:r>
          <a:r>
            <a:rPr lang="en-US" dirty="0"/>
            <a:t>C</a:t>
          </a:r>
          <a:r>
            <a:rPr lang="en-US" b="1" dirty="0"/>
            <a:t>reate Target group and load balancer.</a:t>
          </a:r>
          <a:endParaRPr lang="en-US" dirty="0"/>
        </a:p>
      </dgm:t>
    </dgm:pt>
    <dgm:pt modelId="{A3B6C195-B002-433C-87BC-9FCB058F1542}" type="parTrans" cxnId="{C568158F-D8AF-46D5-8168-2141F6051B92}">
      <dgm:prSet/>
      <dgm:spPr/>
      <dgm:t>
        <a:bodyPr/>
        <a:lstStyle/>
        <a:p>
          <a:endParaRPr lang="en-US"/>
        </a:p>
      </dgm:t>
    </dgm:pt>
    <dgm:pt modelId="{314408C2-B54B-428E-81E1-D45C66B9CD4D}" type="sibTrans" cxnId="{C568158F-D8AF-46D5-8168-2141F6051B92}">
      <dgm:prSet/>
      <dgm:spPr/>
      <dgm:t>
        <a:bodyPr/>
        <a:lstStyle/>
        <a:p>
          <a:endParaRPr lang="en-US"/>
        </a:p>
      </dgm:t>
    </dgm:pt>
    <dgm:pt modelId="{D46BBAC9-804B-426C-A2FD-986302C22BB2}">
      <dgm:prSet/>
      <dgm:spPr/>
      <dgm:t>
        <a:bodyPr/>
        <a:lstStyle/>
        <a:p>
          <a:r>
            <a:rPr lang="en-US"/>
            <a:t>Now Specify the group details as select the instances because we are doing the whole  process using the ec2 instances and name the target group and select the protocol as  TCP and port number as 3000, because we are run the images on the port 3000 and  register the targets (client) and create the target group.</a:t>
          </a:r>
        </a:p>
      </dgm:t>
    </dgm:pt>
    <dgm:pt modelId="{5289FCAF-7F98-4D46-A2F9-208E46F8533D}" type="parTrans" cxnId="{1BBA2FAE-159B-43E6-B914-4AE15E9D2AE8}">
      <dgm:prSet/>
      <dgm:spPr/>
      <dgm:t>
        <a:bodyPr/>
        <a:lstStyle/>
        <a:p>
          <a:endParaRPr lang="en-US"/>
        </a:p>
      </dgm:t>
    </dgm:pt>
    <dgm:pt modelId="{10120EF0-33A1-4900-9308-C311B5561EFA}" type="sibTrans" cxnId="{1BBA2FAE-159B-43E6-B914-4AE15E9D2AE8}">
      <dgm:prSet/>
      <dgm:spPr/>
      <dgm:t>
        <a:bodyPr/>
        <a:lstStyle/>
        <a:p>
          <a:endParaRPr lang="en-US"/>
        </a:p>
      </dgm:t>
    </dgm:pt>
    <dgm:pt modelId="{DA83B6C1-81F5-4612-80B3-7D2CBD10DC9E}">
      <dgm:prSet/>
      <dgm:spPr/>
      <dgm:t>
        <a:bodyPr/>
        <a:lstStyle/>
        <a:p>
          <a:r>
            <a:rPr lang="en-US" dirty="0" smtClean="0"/>
            <a:t>Create the load balancer which is used to increase capacity (concurrent users) and  reliability of applications. Here we create load balancer for server </a:t>
          </a:r>
          <a:r>
            <a:rPr lang="en-US" smtClean="0"/>
            <a:t>and client. </a:t>
          </a:r>
          <a:r>
            <a:rPr lang="en-IN" smtClean="0"/>
            <a:t>Now </a:t>
          </a:r>
          <a:r>
            <a:rPr lang="en-US" smtClean="0"/>
            <a:t>we get a DNS (Domain Name System).</a:t>
          </a:r>
          <a:endParaRPr lang="en-US" dirty="0"/>
        </a:p>
      </dgm:t>
    </dgm:pt>
    <dgm:pt modelId="{DE03F2E1-857A-4329-A059-0260BAC65653}" type="parTrans" cxnId="{580A55AB-28C6-403F-9F8D-52CB35FF7D67}">
      <dgm:prSet/>
      <dgm:spPr/>
      <dgm:t>
        <a:bodyPr/>
        <a:lstStyle/>
        <a:p>
          <a:endParaRPr lang="en-US"/>
        </a:p>
      </dgm:t>
    </dgm:pt>
    <dgm:pt modelId="{4AAE65B3-4E66-46E8-8773-837B8F90A1EA}" type="sibTrans" cxnId="{580A55AB-28C6-403F-9F8D-52CB35FF7D67}">
      <dgm:prSet/>
      <dgm:spPr/>
      <dgm:t>
        <a:bodyPr/>
        <a:lstStyle/>
        <a:p>
          <a:endParaRPr lang="en-US"/>
        </a:p>
      </dgm:t>
    </dgm:pt>
    <dgm:pt modelId="{52FE3E90-CDB6-4CF8-92B8-7F22566C7227}" type="pres">
      <dgm:prSet presAssocID="{4B76BA89-0256-4FC4-90E2-DD58E501481B}" presName="outerComposite" presStyleCnt="0">
        <dgm:presLayoutVars>
          <dgm:chMax val="5"/>
          <dgm:dir/>
          <dgm:resizeHandles val="exact"/>
        </dgm:presLayoutVars>
      </dgm:prSet>
      <dgm:spPr/>
      <dgm:t>
        <a:bodyPr/>
        <a:lstStyle/>
        <a:p>
          <a:endParaRPr lang="en-US"/>
        </a:p>
      </dgm:t>
    </dgm:pt>
    <dgm:pt modelId="{4B54C1EE-DC8B-4483-A9E6-9F7CEA607148}" type="pres">
      <dgm:prSet presAssocID="{4B76BA89-0256-4FC4-90E2-DD58E501481B}" presName="dummyMaxCanvas" presStyleCnt="0">
        <dgm:presLayoutVars/>
      </dgm:prSet>
      <dgm:spPr/>
    </dgm:pt>
    <dgm:pt modelId="{33AD8858-BD6B-472B-8DA6-944C32A332DD}" type="pres">
      <dgm:prSet presAssocID="{4B76BA89-0256-4FC4-90E2-DD58E501481B}" presName="ThreeNodes_1" presStyleLbl="node1" presStyleIdx="0" presStyleCnt="3">
        <dgm:presLayoutVars>
          <dgm:bulletEnabled val="1"/>
        </dgm:presLayoutVars>
      </dgm:prSet>
      <dgm:spPr/>
      <dgm:t>
        <a:bodyPr/>
        <a:lstStyle/>
        <a:p>
          <a:endParaRPr lang="en-US"/>
        </a:p>
      </dgm:t>
    </dgm:pt>
    <dgm:pt modelId="{F3EE3938-85A5-4DF9-998B-DFA386965C7E}" type="pres">
      <dgm:prSet presAssocID="{4B76BA89-0256-4FC4-90E2-DD58E501481B}" presName="ThreeNodes_2" presStyleLbl="node1" presStyleIdx="1" presStyleCnt="3">
        <dgm:presLayoutVars>
          <dgm:bulletEnabled val="1"/>
        </dgm:presLayoutVars>
      </dgm:prSet>
      <dgm:spPr/>
      <dgm:t>
        <a:bodyPr/>
        <a:lstStyle/>
        <a:p>
          <a:endParaRPr lang="en-US"/>
        </a:p>
      </dgm:t>
    </dgm:pt>
    <dgm:pt modelId="{2E16AF2B-2708-45BA-A913-C569AF2F24C7}" type="pres">
      <dgm:prSet presAssocID="{4B76BA89-0256-4FC4-90E2-DD58E501481B}" presName="ThreeNodes_3" presStyleLbl="node1" presStyleIdx="2" presStyleCnt="3">
        <dgm:presLayoutVars>
          <dgm:bulletEnabled val="1"/>
        </dgm:presLayoutVars>
      </dgm:prSet>
      <dgm:spPr/>
      <dgm:t>
        <a:bodyPr/>
        <a:lstStyle/>
        <a:p>
          <a:endParaRPr lang="en-US"/>
        </a:p>
      </dgm:t>
    </dgm:pt>
    <dgm:pt modelId="{DCB5A5A7-3360-4319-ACAE-BB769A0A5EAE}" type="pres">
      <dgm:prSet presAssocID="{4B76BA89-0256-4FC4-90E2-DD58E501481B}" presName="ThreeConn_1-2" presStyleLbl="fgAccFollowNode1" presStyleIdx="0" presStyleCnt="2">
        <dgm:presLayoutVars>
          <dgm:bulletEnabled val="1"/>
        </dgm:presLayoutVars>
      </dgm:prSet>
      <dgm:spPr/>
      <dgm:t>
        <a:bodyPr/>
        <a:lstStyle/>
        <a:p>
          <a:endParaRPr lang="en-US"/>
        </a:p>
      </dgm:t>
    </dgm:pt>
    <dgm:pt modelId="{05548DD3-9043-4F79-ACB6-8A84D7AD5151}" type="pres">
      <dgm:prSet presAssocID="{4B76BA89-0256-4FC4-90E2-DD58E501481B}" presName="ThreeConn_2-3" presStyleLbl="fgAccFollowNode1" presStyleIdx="1" presStyleCnt="2">
        <dgm:presLayoutVars>
          <dgm:bulletEnabled val="1"/>
        </dgm:presLayoutVars>
      </dgm:prSet>
      <dgm:spPr/>
      <dgm:t>
        <a:bodyPr/>
        <a:lstStyle/>
        <a:p>
          <a:endParaRPr lang="en-US"/>
        </a:p>
      </dgm:t>
    </dgm:pt>
    <dgm:pt modelId="{8A5053A0-F411-45C4-84A7-68D497490493}" type="pres">
      <dgm:prSet presAssocID="{4B76BA89-0256-4FC4-90E2-DD58E501481B}" presName="ThreeNodes_1_text" presStyleLbl="node1" presStyleIdx="2" presStyleCnt="3">
        <dgm:presLayoutVars>
          <dgm:bulletEnabled val="1"/>
        </dgm:presLayoutVars>
      </dgm:prSet>
      <dgm:spPr/>
      <dgm:t>
        <a:bodyPr/>
        <a:lstStyle/>
        <a:p>
          <a:endParaRPr lang="en-US"/>
        </a:p>
      </dgm:t>
    </dgm:pt>
    <dgm:pt modelId="{76C29A1D-AEDE-4E4F-8429-98532E261798}" type="pres">
      <dgm:prSet presAssocID="{4B76BA89-0256-4FC4-90E2-DD58E501481B}" presName="ThreeNodes_2_text" presStyleLbl="node1" presStyleIdx="2" presStyleCnt="3">
        <dgm:presLayoutVars>
          <dgm:bulletEnabled val="1"/>
        </dgm:presLayoutVars>
      </dgm:prSet>
      <dgm:spPr/>
      <dgm:t>
        <a:bodyPr/>
        <a:lstStyle/>
        <a:p>
          <a:endParaRPr lang="en-US"/>
        </a:p>
      </dgm:t>
    </dgm:pt>
    <dgm:pt modelId="{C76710CE-1765-479F-8F33-D84C04405A21}" type="pres">
      <dgm:prSet presAssocID="{4B76BA89-0256-4FC4-90E2-DD58E501481B}" presName="ThreeNodes_3_text" presStyleLbl="node1" presStyleIdx="2" presStyleCnt="3">
        <dgm:presLayoutVars>
          <dgm:bulletEnabled val="1"/>
        </dgm:presLayoutVars>
      </dgm:prSet>
      <dgm:spPr/>
      <dgm:t>
        <a:bodyPr/>
        <a:lstStyle/>
        <a:p>
          <a:endParaRPr lang="en-US"/>
        </a:p>
      </dgm:t>
    </dgm:pt>
  </dgm:ptLst>
  <dgm:cxnLst>
    <dgm:cxn modelId="{A2A0AB17-9314-4D7B-A2B7-FECFF37D1081}" type="presOf" srcId="{314408C2-B54B-428E-81E1-D45C66B9CD4D}" destId="{DCB5A5A7-3360-4319-ACAE-BB769A0A5EAE}" srcOrd="0" destOrd="0" presId="urn:microsoft.com/office/officeart/2005/8/layout/vProcess5"/>
    <dgm:cxn modelId="{2CFECE61-A2F7-4862-870A-ECD09447CAB7}" type="presOf" srcId="{5FA0C639-F075-4D92-A6F2-B79B7172F24F}" destId="{8A5053A0-F411-45C4-84A7-68D497490493}" srcOrd="1" destOrd="0" presId="urn:microsoft.com/office/officeart/2005/8/layout/vProcess5"/>
    <dgm:cxn modelId="{1BBA2FAE-159B-43E6-B914-4AE15E9D2AE8}" srcId="{4B76BA89-0256-4FC4-90E2-DD58E501481B}" destId="{D46BBAC9-804B-426C-A2FD-986302C22BB2}" srcOrd="1" destOrd="0" parTransId="{5289FCAF-7F98-4D46-A2F9-208E46F8533D}" sibTransId="{10120EF0-33A1-4900-9308-C311B5561EFA}"/>
    <dgm:cxn modelId="{A7D107C3-BDB3-4FA3-B339-BFD47671AFD9}" type="presOf" srcId="{DA83B6C1-81F5-4612-80B3-7D2CBD10DC9E}" destId="{C76710CE-1765-479F-8F33-D84C04405A21}" srcOrd="1" destOrd="0" presId="urn:microsoft.com/office/officeart/2005/8/layout/vProcess5"/>
    <dgm:cxn modelId="{85C7A766-732F-4EF7-B373-1060D0148621}" type="presOf" srcId="{DA83B6C1-81F5-4612-80B3-7D2CBD10DC9E}" destId="{2E16AF2B-2708-45BA-A913-C569AF2F24C7}" srcOrd="0" destOrd="0" presId="urn:microsoft.com/office/officeart/2005/8/layout/vProcess5"/>
    <dgm:cxn modelId="{FB318BC0-8348-44A4-9429-2EDA90C639A3}" type="presOf" srcId="{5FA0C639-F075-4D92-A6F2-B79B7172F24F}" destId="{33AD8858-BD6B-472B-8DA6-944C32A332DD}" srcOrd="0" destOrd="0" presId="urn:microsoft.com/office/officeart/2005/8/layout/vProcess5"/>
    <dgm:cxn modelId="{4BCBEF28-FB4E-48FC-BA95-C04A3E9AE09B}" type="presOf" srcId="{D46BBAC9-804B-426C-A2FD-986302C22BB2}" destId="{76C29A1D-AEDE-4E4F-8429-98532E261798}" srcOrd="1" destOrd="0" presId="urn:microsoft.com/office/officeart/2005/8/layout/vProcess5"/>
    <dgm:cxn modelId="{3DF5AD3E-8E4E-4EE7-B70F-A2A61083DA06}" type="presOf" srcId="{4B76BA89-0256-4FC4-90E2-DD58E501481B}" destId="{52FE3E90-CDB6-4CF8-92B8-7F22566C7227}" srcOrd="0" destOrd="0" presId="urn:microsoft.com/office/officeart/2005/8/layout/vProcess5"/>
    <dgm:cxn modelId="{580A55AB-28C6-403F-9F8D-52CB35FF7D67}" srcId="{4B76BA89-0256-4FC4-90E2-DD58E501481B}" destId="{DA83B6C1-81F5-4612-80B3-7D2CBD10DC9E}" srcOrd="2" destOrd="0" parTransId="{DE03F2E1-857A-4329-A059-0260BAC65653}" sibTransId="{4AAE65B3-4E66-46E8-8773-837B8F90A1EA}"/>
    <dgm:cxn modelId="{286E82B6-3876-4963-BCF6-5035F11B6D7E}" type="presOf" srcId="{10120EF0-33A1-4900-9308-C311B5561EFA}" destId="{05548DD3-9043-4F79-ACB6-8A84D7AD5151}" srcOrd="0" destOrd="0" presId="urn:microsoft.com/office/officeart/2005/8/layout/vProcess5"/>
    <dgm:cxn modelId="{C568158F-D8AF-46D5-8168-2141F6051B92}" srcId="{4B76BA89-0256-4FC4-90E2-DD58E501481B}" destId="{5FA0C639-F075-4D92-A6F2-B79B7172F24F}" srcOrd="0" destOrd="0" parTransId="{A3B6C195-B002-433C-87BC-9FCB058F1542}" sibTransId="{314408C2-B54B-428E-81E1-D45C66B9CD4D}"/>
    <dgm:cxn modelId="{AACFD6C3-3359-4F64-9E76-A774AEB489DC}" type="presOf" srcId="{D46BBAC9-804B-426C-A2FD-986302C22BB2}" destId="{F3EE3938-85A5-4DF9-998B-DFA386965C7E}" srcOrd="0" destOrd="0" presId="urn:microsoft.com/office/officeart/2005/8/layout/vProcess5"/>
    <dgm:cxn modelId="{4B5F4FAA-9819-4FDD-9814-C3DE92D16CA2}" type="presParOf" srcId="{52FE3E90-CDB6-4CF8-92B8-7F22566C7227}" destId="{4B54C1EE-DC8B-4483-A9E6-9F7CEA607148}" srcOrd="0" destOrd="0" presId="urn:microsoft.com/office/officeart/2005/8/layout/vProcess5"/>
    <dgm:cxn modelId="{8621B55D-AD19-4C0A-BFE1-8F860F37FBDB}" type="presParOf" srcId="{52FE3E90-CDB6-4CF8-92B8-7F22566C7227}" destId="{33AD8858-BD6B-472B-8DA6-944C32A332DD}" srcOrd="1" destOrd="0" presId="urn:microsoft.com/office/officeart/2005/8/layout/vProcess5"/>
    <dgm:cxn modelId="{0DE5DA02-E781-47DB-946A-406A45C399E0}" type="presParOf" srcId="{52FE3E90-CDB6-4CF8-92B8-7F22566C7227}" destId="{F3EE3938-85A5-4DF9-998B-DFA386965C7E}" srcOrd="2" destOrd="0" presId="urn:microsoft.com/office/officeart/2005/8/layout/vProcess5"/>
    <dgm:cxn modelId="{97744E35-3ED8-4BD9-B419-807AA5CABCDB}" type="presParOf" srcId="{52FE3E90-CDB6-4CF8-92B8-7F22566C7227}" destId="{2E16AF2B-2708-45BA-A913-C569AF2F24C7}" srcOrd="3" destOrd="0" presId="urn:microsoft.com/office/officeart/2005/8/layout/vProcess5"/>
    <dgm:cxn modelId="{B7A2D61E-093B-4051-8692-3A5EE8CD064D}" type="presParOf" srcId="{52FE3E90-CDB6-4CF8-92B8-7F22566C7227}" destId="{DCB5A5A7-3360-4319-ACAE-BB769A0A5EAE}" srcOrd="4" destOrd="0" presId="urn:microsoft.com/office/officeart/2005/8/layout/vProcess5"/>
    <dgm:cxn modelId="{733C6026-7EB0-4359-B26F-49A0E92C9FDA}" type="presParOf" srcId="{52FE3E90-CDB6-4CF8-92B8-7F22566C7227}" destId="{05548DD3-9043-4F79-ACB6-8A84D7AD5151}" srcOrd="5" destOrd="0" presId="urn:microsoft.com/office/officeart/2005/8/layout/vProcess5"/>
    <dgm:cxn modelId="{D68A5FD7-B497-469F-9E3C-24C93ECFA1B6}" type="presParOf" srcId="{52FE3E90-CDB6-4CF8-92B8-7F22566C7227}" destId="{8A5053A0-F411-45C4-84A7-68D497490493}" srcOrd="6" destOrd="0" presId="urn:microsoft.com/office/officeart/2005/8/layout/vProcess5"/>
    <dgm:cxn modelId="{18ECC3DD-6535-41F6-B5A5-D9451BB77761}" type="presParOf" srcId="{52FE3E90-CDB6-4CF8-92B8-7F22566C7227}" destId="{76C29A1D-AEDE-4E4F-8429-98532E261798}" srcOrd="7" destOrd="0" presId="urn:microsoft.com/office/officeart/2005/8/layout/vProcess5"/>
    <dgm:cxn modelId="{AFD4E66E-12C3-4D04-A9C6-AC3FD807854D}" type="presParOf" srcId="{52FE3E90-CDB6-4CF8-92B8-7F22566C7227}" destId="{C76710CE-1765-479F-8F33-D84C04405A21}" srcOrd="8" destOrd="0" presId="urn:microsoft.com/office/officeart/2005/8/layout/vProcess5"/>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31F40AC1-9C92-402F-ADFF-8F68A3B3F70D}">
      <dsp:nvSpPr>
        <dsp:cNvPr id="0" name=""/>
        <dsp:cNvSpPr/>
      </dsp:nvSpPr>
      <dsp:spPr>
        <a:xfrm>
          <a:off x="0" y="0"/>
          <a:ext cx="6798678" cy="1019228"/>
        </a:xfrm>
        <a:prstGeom prst="roundRect">
          <a:avLst/>
        </a:prstGeom>
        <a:solidFill>
          <a:schemeClr val="accent2">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l" defTabSz="444500">
            <a:lnSpc>
              <a:spcPct val="90000"/>
            </a:lnSpc>
            <a:spcBef>
              <a:spcPct val="0"/>
            </a:spcBef>
            <a:spcAft>
              <a:spcPct val="35000"/>
            </a:spcAft>
          </a:pPr>
          <a:r>
            <a:rPr lang="en-IN" sz="1000" b="1" kern="1200" dirty="0"/>
            <a:t>Visual Code: </a:t>
          </a:r>
          <a:r>
            <a:rPr lang="en-IN" sz="1000" kern="1200" dirty="0"/>
            <a:t>Visual Studio Code, commonly referred to as VS Code, is a free, open-source code editor developed by Microsoft. It is a lightweight and powerful tool for coding, debugging, and building applications. We have used it to write the codes of the front end and back end</a:t>
          </a:r>
          <a:r>
            <a:rPr lang="en-IN" sz="1000" kern="1200" dirty="0" smtClean="0"/>
            <a:t>.</a:t>
          </a:r>
          <a:endParaRPr lang="en-US" sz="1000" kern="1200" dirty="0"/>
        </a:p>
      </dsp:txBody>
      <dsp:txXfrm>
        <a:off x="0" y="0"/>
        <a:ext cx="6798678" cy="1019228"/>
      </dsp:txXfrm>
    </dsp:sp>
    <dsp:sp modelId="{F8A10324-2BEC-4E9A-8EC9-0CCC8B2B5E79}">
      <dsp:nvSpPr>
        <dsp:cNvPr id="0" name=""/>
        <dsp:cNvSpPr/>
      </dsp:nvSpPr>
      <dsp:spPr>
        <a:xfrm>
          <a:off x="0" y="1048029"/>
          <a:ext cx="6798678" cy="1027669"/>
        </a:xfrm>
        <a:prstGeom prst="roundRect">
          <a:avLst/>
        </a:prstGeom>
        <a:solidFill>
          <a:schemeClr val="accent2">
            <a:hueOff val="-718792"/>
            <a:satOff val="4944"/>
            <a:lumOff val="549"/>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l" defTabSz="533400">
            <a:lnSpc>
              <a:spcPct val="90000"/>
            </a:lnSpc>
            <a:spcBef>
              <a:spcPct val="0"/>
            </a:spcBef>
            <a:spcAft>
              <a:spcPct val="35000"/>
            </a:spcAft>
          </a:pPr>
          <a:r>
            <a:rPr lang="en-IN" sz="1200" b="1" kern="1200" dirty="0"/>
            <a:t>MongoDB: </a:t>
          </a:r>
          <a:r>
            <a:rPr lang="en-IN" sz="1200" kern="1200" dirty="0"/>
            <a:t>A NoSQL database used for storing movie details, user information, and other relevant data.</a:t>
          </a:r>
          <a:endParaRPr lang="en-US" sz="1200" kern="1200" dirty="0"/>
        </a:p>
      </dsp:txBody>
      <dsp:txXfrm>
        <a:off x="0" y="1048029"/>
        <a:ext cx="6798678" cy="1027669"/>
      </dsp:txXfrm>
    </dsp:sp>
    <dsp:sp modelId="{52AC1121-ED7D-4147-A5D4-AE09B1675708}">
      <dsp:nvSpPr>
        <dsp:cNvPr id="0" name=""/>
        <dsp:cNvSpPr/>
      </dsp:nvSpPr>
      <dsp:spPr>
        <a:xfrm>
          <a:off x="0" y="2104499"/>
          <a:ext cx="6798678" cy="929908"/>
        </a:xfrm>
        <a:prstGeom prst="roundRect">
          <a:avLst/>
        </a:prstGeom>
        <a:solidFill>
          <a:schemeClr val="accent2">
            <a:hueOff val="-1437584"/>
            <a:satOff val="9889"/>
            <a:lumOff val="1098"/>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l" defTabSz="444500">
            <a:lnSpc>
              <a:spcPct val="90000"/>
            </a:lnSpc>
            <a:spcBef>
              <a:spcPct val="0"/>
            </a:spcBef>
            <a:spcAft>
              <a:spcPct val="35000"/>
            </a:spcAft>
          </a:pPr>
          <a:r>
            <a:rPr lang="en-IN" sz="1000" b="1" kern="1200" dirty="0"/>
            <a:t>ReactJS: </a:t>
          </a:r>
          <a:r>
            <a:rPr lang="en-IN" sz="1000" kern="1200" dirty="0"/>
            <a:t>A JavaScript library </a:t>
          </a:r>
          <a:r>
            <a:rPr lang="en-IN" sz="1200" kern="1200" dirty="0"/>
            <a:t>used</a:t>
          </a:r>
          <a:r>
            <a:rPr lang="en-IN" sz="1000" kern="1200" dirty="0"/>
            <a:t> for building user interfaces and developing the front end of the movie listing website.</a:t>
          </a:r>
          <a:endParaRPr lang="en-US" sz="1000" kern="1200" dirty="0"/>
        </a:p>
      </dsp:txBody>
      <dsp:txXfrm>
        <a:off x="0" y="2104499"/>
        <a:ext cx="6798678" cy="929908"/>
      </dsp:txXfrm>
    </dsp:sp>
    <dsp:sp modelId="{9DDA0A84-5ECB-4B3B-9EE9-0A97B1F0CD07}">
      <dsp:nvSpPr>
        <dsp:cNvPr id="0" name=""/>
        <dsp:cNvSpPr/>
      </dsp:nvSpPr>
      <dsp:spPr>
        <a:xfrm>
          <a:off x="0" y="3063207"/>
          <a:ext cx="6798678" cy="879180"/>
        </a:xfrm>
        <a:prstGeom prst="roundRect">
          <a:avLst/>
        </a:prstGeom>
        <a:solidFill>
          <a:schemeClr val="accent2">
            <a:hueOff val="-2156377"/>
            <a:satOff val="14833"/>
            <a:lumOff val="1646"/>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l" defTabSz="444500">
            <a:lnSpc>
              <a:spcPct val="90000"/>
            </a:lnSpc>
            <a:spcBef>
              <a:spcPct val="0"/>
            </a:spcBef>
            <a:spcAft>
              <a:spcPct val="35000"/>
            </a:spcAft>
          </a:pPr>
          <a:r>
            <a:rPr lang="en-IN" sz="1000" b="1" kern="1200" dirty="0"/>
            <a:t>NodeJS: </a:t>
          </a:r>
          <a:r>
            <a:rPr lang="en-IN" sz="1000" kern="1200" dirty="0"/>
            <a:t>A JavaScript runtime </a:t>
          </a:r>
          <a:r>
            <a:rPr lang="en-IN" sz="1200" kern="1200" dirty="0"/>
            <a:t>environment</a:t>
          </a:r>
          <a:r>
            <a:rPr lang="en-IN" sz="1000" kern="1200" dirty="0"/>
            <a:t> used for developing the backend of the movie listing website.</a:t>
          </a:r>
          <a:endParaRPr lang="en-US" sz="1000" kern="1200" dirty="0"/>
        </a:p>
      </dsp:txBody>
      <dsp:txXfrm>
        <a:off x="0" y="3063207"/>
        <a:ext cx="6798678" cy="879180"/>
      </dsp:txXfrm>
    </dsp:sp>
    <dsp:sp modelId="{4D76DCA9-9645-447E-BC88-1A3320FE7C11}">
      <dsp:nvSpPr>
        <dsp:cNvPr id="0" name=""/>
        <dsp:cNvSpPr/>
      </dsp:nvSpPr>
      <dsp:spPr>
        <a:xfrm>
          <a:off x="0" y="3971187"/>
          <a:ext cx="6798678" cy="924585"/>
        </a:xfrm>
        <a:prstGeom prst="roundRect">
          <a:avLst/>
        </a:prstGeom>
        <a:solidFill>
          <a:schemeClr val="accent2">
            <a:hueOff val="-2875169"/>
            <a:satOff val="19778"/>
            <a:lumOff val="2195"/>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l" defTabSz="444500">
            <a:lnSpc>
              <a:spcPct val="90000"/>
            </a:lnSpc>
            <a:spcBef>
              <a:spcPct val="0"/>
            </a:spcBef>
            <a:spcAft>
              <a:spcPct val="35000"/>
            </a:spcAft>
          </a:pPr>
          <a:r>
            <a:rPr lang="en-IN" sz="1000" b="1" kern="1200" dirty="0"/>
            <a:t>Figma: </a:t>
          </a:r>
          <a:r>
            <a:rPr lang="en-IN" sz="1000" kern="1200" dirty="0"/>
            <a:t>Figma is a cloud-based design and prototyping tool that allows designers and teams to collaborate on designing user interfaces, web pages, </a:t>
          </a:r>
          <a:r>
            <a:rPr lang="en-IN" sz="1000" kern="1200" dirty="0" smtClean="0"/>
            <a:t>and mobile </a:t>
          </a:r>
          <a:r>
            <a:rPr lang="en-IN" sz="1000" kern="1200" dirty="0"/>
            <a:t>applications. It is used to design the architecture that has been followed.</a:t>
          </a:r>
          <a:endParaRPr lang="en-US" sz="1000" kern="1200" dirty="0"/>
        </a:p>
      </dsp:txBody>
      <dsp:txXfrm>
        <a:off x="0" y="3971187"/>
        <a:ext cx="6798678" cy="924585"/>
      </dsp:txXfrm>
    </dsp:sp>
    <dsp:sp modelId="{7F9061F7-AC5E-4CFA-8C47-E5503E47B5C8}">
      <dsp:nvSpPr>
        <dsp:cNvPr id="0" name=""/>
        <dsp:cNvSpPr/>
      </dsp:nvSpPr>
      <dsp:spPr>
        <a:xfrm>
          <a:off x="0" y="4924573"/>
          <a:ext cx="6798678" cy="945283"/>
        </a:xfrm>
        <a:prstGeom prst="roundRect">
          <a:avLst/>
        </a:prstGeom>
        <a:solidFill>
          <a:schemeClr val="accent2">
            <a:hueOff val="-3593961"/>
            <a:satOff val="24722"/>
            <a:lumOff val="2744"/>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l" defTabSz="444500">
            <a:lnSpc>
              <a:spcPct val="90000"/>
            </a:lnSpc>
            <a:spcBef>
              <a:spcPct val="0"/>
            </a:spcBef>
            <a:spcAft>
              <a:spcPct val="35000"/>
            </a:spcAft>
          </a:pPr>
          <a:r>
            <a:rPr lang="en-IN" sz="1000" b="1" kern="1200" dirty="0"/>
            <a:t>Docker: </a:t>
          </a:r>
          <a:r>
            <a:rPr lang="en-IN" sz="1000" kern="1200" dirty="0"/>
            <a:t>Docker has been used to containerize the application by creating Docker images. We have built Docker images for both the front end and back end and they are made to run in the instances.</a:t>
          </a:r>
          <a:endParaRPr lang="en-US" sz="1000" kern="1200" dirty="0"/>
        </a:p>
      </dsp:txBody>
      <dsp:txXfrm>
        <a:off x="0" y="4924573"/>
        <a:ext cx="6798678" cy="945283"/>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20108001-7B30-437F-B822-A3347D776C20}">
      <dsp:nvSpPr>
        <dsp:cNvPr id="0" name=""/>
        <dsp:cNvSpPr/>
      </dsp:nvSpPr>
      <dsp:spPr>
        <a:xfrm>
          <a:off x="0" y="3459706"/>
          <a:ext cx="1364225" cy="756899"/>
        </a:xfrm>
        <a:prstGeom prst="rect">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7024" tIns="184912" rIns="97024" bIns="184912" numCol="1" spcCol="1270" anchor="ctr" anchorCtr="0">
          <a:noAutofit/>
        </a:bodyPr>
        <a:lstStyle/>
        <a:p>
          <a:pPr lvl="0" algn="ctr" defTabSz="1155700">
            <a:lnSpc>
              <a:spcPct val="90000"/>
            </a:lnSpc>
            <a:spcBef>
              <a:spcPct val="0"/>
            </a:spcBef>
            <a:spcAft>
              <a:spcPct val="35000"/>
            </a:spcAft>
          </a:pPr>
          <a:r>
            <a:rPr lang="en-US" sz="2600" kern="1200"/>
            <a:t>Deploy</a:t>
          </a:r>
        </a:p>
      </dsp:txBody>
      <dsp:txXfrm>
        <a:off x="0" y="3459706"/>
        <a:ext cx="1364225" cy="756899"/>
      </dsp:txXfrm>
    </dsp:sp>
    <dsp:sp modelId="{51672B0F-4626-4C56-A295-0F371F4A84DB}">
      <dsp:nvSpPr>
        <dsp:cNvPr id="0" name=""/>
        <dsp:cNvSpPr/>
      </dsp:nvSpPr>
      <dsp:spPr>
        <a:xfrm>
          <a:off x="1364225" y="3459706"/>
          <a:ext cx="4092676" cy="756899"/>
        </a:xfrm>
        <a:prstGeom prst="rect">
          <a:avLst/>
        </a:prstGeom>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019" tIns="177800" rIns="83019" bIns="177800" numCol="1" spcCol="1270" anchor="ctr" anchorCtr="0">
          <a:noAutofit/>
        </a:bodyPr>
        <a:lstStyle/>
        <a:p>
          <a:pPr lvl="0" algn="l" defTabSz="622300">
            <a:lnSpc>
              <a:spcPct val="90000"/>
            </a:lnSpc>
            <a:spcBef>
              <a:spcPct val="0"/>
            </a:spcBef>
            <a:spcAft>
              <a:spcPct val="35000"/>
            </a:spcAft>
          </a:pPr>
          <a:r>
            <a:rPr lang="en-US" sz="1400" kern="1200"/>
            <a:t>Deploy the Docker image on the EC2 instance using Docker.</a:t>
          </a:r>
        </a:p>
      </dsp:txBody>
      <dsp:txXfrm>
        <a:off x="1364225" y="3459706"/>
        <a:ext cx="4092676" cy="756899"/>
      </dsp:txXfrm>
    </dsp:sp>
    <dsp:sp modelId="{CF48BE70-336A-4CF2-B799-BCC0D6D009E0}">
      <dsp:nvSpPr>
        <dsp:cNvPr id="0" name=""/>
        <dsp:cNvSpPr/>
      </dsp:nvSpPr>
      <dsp:spPr>
        <a:xfrm rot="10800000">
          <a:off x="0" y="2306949"/>
          <a:ext cx="1364225" cy="1164111"/>
        </a:xfrm>
        <a:prstGeom prst="upArrowCallout">
          <a:avLst>
            <a:gd name="adj1" fmla="val 5000"/>
            <a:gd name="adj2" fmla="val 10000"/>
            <a:gd name="adj3" fmla="val 15000"/>
            <a:gd name="adj4" fmla="val 64977"/>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7024" tIns="184912" rIns="97024" bIns="184912" numCol="1" spcCol="1270" anchor="ctr" anchorCtr="0">
          <a:noAutofit/>
        </a:bodyPr>
        <a:lstStyle/>
        <a:p>
          <a:pPr lvl="0" algn="ctr" defTabSz="1155700">
            <a:lnSpc>
              <a:spcPct val="90000"/>
            </a:lnSpc>
            <a:spcBef>
              <a:spcPct val="0"/>
            </a:spcBef>
            <a:spcAft>
              <a:spcPct val="35000"/>
            </a:spcAft>
          </a:pPr>
          <a:r>
            <a:rPr lang="en-US" sz="2600" kern="1200" dirty="0"/>
            <a:t>Build</a:t>
          </a:r>
        </a:p>
      </dsp:txBody>
      <dsp:txXfrm>
        <a:off x="0" y="2306949"/>
        <a:ext cx="1364225" cy="756672"/>
      </dsp:txXfrm>
    </dsp:sp>
    <dsp:sp modelId="{4EF0E4E7-777A-4DDC-94FC-5C1922849C87}">
      <dsp:nvSpPr>
        <dsp:cNvPr id="0" name=""/>
        <dsp:cNvSpPr/>
      </dsp:nvSpPr>
      <dsp:spPr>
        <a:xfrm>
          <a:off x="1364225" y="2306949"/>
          <a:ext cx="4092676" cy="756672"/>
        </a:xfrm>
        <a:prstGeom prst="rect">
          <a:avLst/>
        </a:prstGeom>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019" tIns="177800" rIns="83019" bIns="177800" numCol="1" spcCol="1270" anchor="ctr" anchorCtr="0">
          <a:noAutofit/>
        </a:bodyPr>
        <a:lstStyle/>
        <a:p>
          <a:pPr lvl="0" algn="l" defTabSz="622300">
            <a:lnSpc>
              <a:spcPct val="90000"/>
            </a:lnSpc>
            <a:spcBef>
              <a:spcPct val="0"/>
            </a:spcBef>
            <a:spcAft>
              <a:spcPct val="35000"/>
            </a:spcAft>
          </a:pPr>
          <a:r>
            <a:rPr lang="en-US" sz="1400" kern="1200" dirty="0"/>
            <a:t>Build a Docker image for the NodeJS backend application and push it to AWS ECR or  Docker Hub.</a:t>
          </a:r>
        </a:p>
      </dsp:txBody>
      <dsp:txXfrm>
        <a:off x="1364225" y="2306949"/>
        <a:ext cx="4092676" cy="756672"/>
      </dsp:txXfrm>
    </dsp:sp>
    <dsp:sp modelId="{BAD7C826-4BCD-4190-96B6-F5342EF57DDC}">
      <dsp:nvSpPr>
        <dsp:cNvPr id="0" name=""/>
        <dsp:cNvSpPr/>
      </dsp:nvSpPr>
      <dsp:spPr>
        <a:xfrm rot="10800000">
          <a:off x="0" y="1154191"/>
          <a:ext cx="1364225" cy="1164111"/>
        </a:xfrm>
        <a:prstGeom prst="upArrowCallout">
          <a:avLst>
            <a:gd name="adj1" fmla="val 5000"/>
            <a:gd name="adj2" fmla="val 10000"/>
            <a:gd name="adj3" fmla="val 15000"/>
            <a:gd name="adj4" fmla="val 64977"/>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7024" tIns="184912" rIns="97024" bIns="184912" numCol="1" spcCol="1270" anchor="ctr" anchorCtr="0">
          <a:noAutofit/>
        </a:bodyPr>
        <a:lstStyle/>
        <a:p>
          <a:pPr lvl="0" algn="ctr" defTabSz="1155700">
            <a:lnSpc>
              <a:spcPct val="90000"/>
            </a:lnSpc>
            <a:spcBef>
              <a:spcPct val="0"/>
            </a:spcBef>
            <a:spcAft>
              <a:spcPct val="35000"/>
            </a:spcAft>
          </a:pPr>
          <a:r>
            <a:rPr lang="en-US" sz="2600" kern="1200"/>
            <a:t>Launch</a:t>
          </a:r>
        </a:p>
      </dsp:txBody>
      <dsp:txXfrm>
        <a:off x="0" y="1154191"/>
        <a:ext cx="1364225" cy="756672"/>
      </dsp:txXfrm>
    </dsp:sp>
    <dsp:sp modelId="{C1FD8D6B-A97A-44AD-A658-F6CC2A3BEC8D}">
      <dsp:nvSpPr>
        <dsp:cNvPr id="0" name=""/>
        <dsp:cNvSpPr/>
      </dsp:nvSpPr>
      <dsp:spPr>
        <a:xfrm>
          <a:off x="1364225" y="1154191"/>
          <a:ext cx="4092676" cy="756672"/>
        </a:xfrm>
        <a:prstGeom prst="rect">
          <a:avLst/>
        </a:prstGeom>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019" tIns="177800" rIns="83019" bIns="177800" numCol="1" spcCol="1270" anchor="ctr" anchorCtr="0">
          <a:noAutofit/>
        </a:bodyPr>
        <a:lstStyle/>
        <a:p>
          <a:pPr lvl="0" algn="l" defTabSz="622300">
            <a:lnSpc>
              <a:spcPct val="90000"/>
            </a:lnSpc>
            <a:spcBef>
              <a:spcPct val="0"/>
            </a:spcBef>
            <a:spcAft>
              <a:spcPct val="35000"/>
            </a:spcAft>
          </a:pPr>
          <a:r>
            <a:rPr lang="en-US" sz="1400" kern="1200"/>
            <a:t>Launch an EC2 instance and configure it with the required dependencies and  packages.</a:t>
          </a:r>
        </a:p>
      </dsp:txBody>
      <dsp:txXfrm>
        <a:off x="1364225" y="1154191"/>
        <a:ext cx="4092676" cy="756672"/>
      </dsp:txXfrm>
    </dsp:sp>
    <dsp:sp modelId="{B0C66733-CF5B-4A46-8631-28A02320AD4D}">
      <dsp:nvSpPr>
        <dsp:cNvPr id="0" name=""/>
        <dsp:cNvSpPr/>
      </dsp:nvSpPr>
      <dsp:spPr>
        <a:xfrm rot="10800000">
          <a:off x="0" y="1433"/>
          <a:ext cx="1364225" cy="1164111"/>
        </a:xfrm>
        <a:prstGeom prst="upArrowCallout">
          <a:avLst>
            <a:gd name="adj1" fmla="val 5000"/>
            <a:gd name="adj2" fmla="val 10000"/>
            <a:gd name="adj3" fmla="val 15000"/>
            <a:gd name="adj4" fmla="val 64977"/>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7024" tIns="184912" rIns="97024" bIns="184912" numCol="1" spcCol="1270" anchor="ctr" anchorCtr="0">
          <a:noAutofit/>
        </a:bodyPr>
        <a:lstStyle/>
        <a:p>
          <a:pPr lvl="0" algn="ctr" defTabSz="1155700">
            <a:lnSpc>
              <a:spcPct val="90000"/>
            </a:lnSpc>
            <a:spcBef>
              <a:spcPct val="0"/>
            </a:spcBef>
            <a:spcAft>
              <a:spcPct val="35000"/>
            </a:spcAft>
          </a:pPr>
          <a:r>
            <a:rPr lang="en-US" sz="2600" kern="1200"/>
            <a:t>Deploy</a:t>
          </a:r>
        </a:p>
      </dsp:txBody>
      <dsp:txXfrm>
        <a:off x="0" y="1433"/>
        <a:ext cx="1364225" cy="756672"/>
      </dsp:txXfrm>
    </dsp:sp>
    <dsp:sp modelId="{DC11CFE2-FF33-47F3-BDE2-F3BCC1ECEC76}">
      <dsp:nvSpPr>
        <dsp:cNvPr id="0" name=""/>
        <dsp:cNvSpPr/>
      </dsp:nvSpPr>
      <dsp:spPr>
        <a:xfrm>
          <a:off x="1364225" y="1433"/>
          <a:ext cx="4092676" cy="756672"/>
        </a:xfrm>
        <a:prstGeom prst="rect">
          <a:avLst/>
        </a:prstGeom>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019" tIns="177800" rIns="83019" bIns="177800" numCol="1" spcCol="1270" anchor="ctr" anchorCtr="0">
          <a:noAutofit/>
        </a:bodyPr>
        <a:lstStyle/>
        <a:p>
          <a:pPr lvl="0" algn="l" defTabSz="622300">
            <a:lnSpc>
              <a:spcPct val="90000"/>
            </a:lnSpc>
            <a:spcBef>
              <a:spcPct val="0"/>
            </a:spcBef>
            <a:spcAft>
              <a:spcPct val="35000"/>
            </a:spcAft>
          </a:pPr>
          <a:r>
            <a:rPr lang="en-US" sz="1400" kern="1200"/>
            <a:t>Deploy Backend in EC2 instance:</a:t>
          </a:r>
        </a:p>
      </dsp:txBody>
      <dsp:txXfrm>
        <a:off x="1364225" y="1433"/>
        <a:ext cx="4092676" cy="756672"/>
      </dsp:txXfrm>
    </dsp:sp>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6/7/layout/VerticalDownArrowProcess">
  <dgm:title val="Vertical Down Arrow Process"/>
  <dgm:desc val="Use to show a progression; a timeline; sequential steps in a task, process, or workflow; or to emphasize movement or direction. Level 1 text appears inside an arrow shape while Level 2 text appears below the arrow shapes."/>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36"/>
      <dgm:constr type="primFontSz" for="des" forName="parentTextArrow" refType="primFontSz" refFor="des" refForName="parentTextBox" op="equ"/>
      <dgm:constr type="primFontSz" for="des" forName="descendantArrow" val="24"/>
      <dgm:constr type="primFontSz" for="des" forName="descendantArrow" refType="primFontSz" refFor="des" refForName="parentTextArrow" op="lte"/>
      <dgm:constr type="primFontSz" for="des" forName="descendantBox" refType="primFontSz" refFor="des" refForName="parentTextArrow" op="lte"/>
      <dgm:constr type="primFontSz" for="des" forName="descendantBox" refType="primFontSz" refFor="des" refForName="parentTextBox" op="lte"/>
      <dgm:constr type="primFontSz" for="des" forName="descendantArrow" refType="primFontSz" refFor="des" refForName="parentTextBox" op="lte"/>
      <dgm:constr type="primFontSz" for="des" forName="descendantBox" refType="primFontSz" refFor="des" refForName="descendan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onstrLst>
              <dgm:constr type="w" for="ch" forName="parentTextBox" refType="w" fact="0.25"/>
              <dgm:constr type="h" for="ch" forName="parentTextBox" refType="h"/>
              <dgm:constr type="t" for="ch" forName="parentTextBox"/>
              <dgm:constr type="w" for="ch" forName="descendantBox" refType="w" fact="0.75"/>
              <dgm:constr type="l" for="ch" forName="descendantBox" refType="w" fact="0.25"/>
              <dgm:constr type="b" for="ch" forName="descendantBox" refType="h"/>
              <dgm:constr type="h" for="ch" forName="descendantBox" refType="h"/>
            </dgm:constrLst>
            <dgm:ruleLst/>
            <dgm:layoutNode name="parentTextBox" styleLbl="alignNode1">
              <dgm:alg type="tx"/>
              <dgm:shape xmlns:r="http://schemas.openxmlformats.org/officeDocument/2006/relationships" type="rect" r:blip="">
                <dgm:adjLst/>
              </dgm:shape>
              <dgm:presOf axis="self"/>
              <dgm:constrLst>
                <dgm:constr type="primFontSz" refType="h" op="lte" fact="0.5"/>
                <dgm:constr type="lMarg" refType="w" fact="0.2016"/>
                <dgm:constr type="rMarg" refType="w" fact="0.2016"/>
              </dgm:constrLst>
              <dgm:ruleLst>
                <dgm:rule type="primFontSz" val="13" fact="NaN" max="NaN"/>
              </dgm:ruleLst>
            </dgm:layoutNode>
            <dgm:layoutNode name="descendantBox" styleLbl="bgAccFollowNode1">
              <dgm:alg type="tx">
                <dgm:param type="stBulletLvl" val="0"/>
                <dgm:param type="parTxLTRAlign" val="l"/>
              </dgm:alg>
              <dgm:shape xmlns:r="http://schemas.openxmlformats.org/officeDocument/2006/relationships" type="rect" r:blip="">
                <dgm:adjLst/>
              </dgm:shape>
              <dgm:presOf/>
              <dgm:constrLst>
                <dgm:constr type="tMarg" refType="primFontSz"/>
                <dgm:constr type="bMarg" refType="primFontSz"/>
                <dgm:constr type="lMarg" refType="w" fact="0.0575"/>
                <dgm:constr type="rMarg" refType="w" fact="0.0575"/>
              </dgm:constrLst>
              <dgm:presOf axis="des" ptType="node"/>
              <dgm:ruleLst>
                <dgm:rule type="primFontSz" val="11" fact="NaN" max="NaN"/>
              </dgm:ruleLst>
            </dgm:layoutNode>
          </dgm:layoutNode>
        </dgm:if>
        <dgm:else name="Name17">
          <dgm:layoutNode name="arrowAndChildren">
            <dgm:alg type="composite"/>
            <dgm:shape xmlns:r="http://schemas.openxmlformats.org/officeDocument/2006/relationships" r:blip="">
              <dgm:adjLst/>
            </dgm:shape>
            <dgm:presOf/>
            <dgm:constrLst>
              <dgm:constr type="w" for="ch" forName="parentTextArrow" refType="w" fact="0.25"/>
              <dgm:constr type="t" for="ch" forName="parentTextArrow"/>
              <dgm:constr type="h" for="ch" forName="parentTextArrow" refType="h" fact="0.65"/>
              <dgm:constr type="w" for="ch" forName="arrow" refType="w" fact="0.25"/>
              <dgm:constr type="h" for="ch" forName="arrow" refType="h"/>
              <dgm:constr type="l" for="ch" forName="descendantArrow" refType="w" fact="0.25"/>
              <dgm:constr type="w" for="ch" forName="descendantArrow" refType="w" fact="0.75"/>
              <dgm:constr type="b" for="ch" forName="descendantArrow" refType="h" fact="0.65"/>
              <dgm:constr type="h" for="ch" forName="descendantArrow" refType="h" fact="0.65"/>
            </dgm:constrLst>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constr type="primFontSz" refType="h" op="lte" fact="0.5"/>
                <dgm:constr type="lMarg" refType="w" fact="0.2016"/>
                <dgm:constr type="rMarg" refType="w" fact="0.2016"/>
              </dgm:constrLst>
              <dgm:ruleLst>
                <dgm:rule type="primFontSz" val="13" fact="NaN" max="NaN"/>
              </dgm:ruleLst>
            </dgm:layoutNode>
            <dgm:layoutNode name="arrow" styleLbl="alignNode1">
              <dgm:alg type="sp"/>
              <dgm:shape xmlns:r="http://schemas.openxmlformats.org/officeDocument/2006/relationships" rot="180" type="upArrowCallout" r:blip="">
                <dgm:adjLst>
                  <dgm:adj idx="1" val="0.05"/>
                  <dgm:adj idx="2" val="0.1"/>
                  <dgm:adj idx="3" val="0.15"/>
                </dgm:adjLst>
              </dgm:shape>
              <dgm:presOf axis="self"/>
              <dgm:constrLst/>
              <dgm:ruleLst/>
            </dgm:layoutNode>
            <dgm:layoutNode name="descendantArrow" styleLbl="bgAccFollowNode1">
              <dgm:alg type="tx">
                <dgm:param type="stBulletLvl" val="0"/>
                <dgm:param type="parTxLTRAlign" val="l"/>
              </dgm:alg>
              <dgm:shape xmlns:r="http://schemas.openxmlformats.org/officeDocument/2006/relationships" type="rect" r:blip="">
                <dgm:adjLst/>
              </dgm:shape>
              <dgm:presOf axis="des" ptType="node"/>
              <dgm:constrLst>
                <dgm:constr type="tMarg" refType="primFontSz"/>
                <dgm:constr type="bMarg" refType="primFontSz"/>
                <dgm:constr type="lMarg" refType="w" fact="0.0575"/>
                <dgm:constr type="rMarg" refType="w" fact="0.0575"/>
              </dgm:constrLst>
              <dgm:ruleLst>
                <dgm:rule type="primFontSz" val="11" fact="NaN" max="NaN"/>
              </dgm:ruleLst>
            </dgm:layoutNod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5/26/2023</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14221294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5/26/2023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38960114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5/26/2023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23963973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5/26/2023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8578758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5/26/2023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26863781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5/26/2023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9442754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5/26/2023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21227253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5/26/2023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42125344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5/26/2023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40292196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5/26/2023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37311733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5/26/2023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35645492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pPr/>
              <a:t>5/26/2023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20739776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pPr/>
              <a:t>5/26/2023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36672036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pPr/>
              <a:t>5/26/2023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21776824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pPr/>
              <a:t>5/26/2023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6380598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5/26/2023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33983482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5/26/2023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33519257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8A87A34-81AB-432B-8DAE-1953F412C126}" type="datetimeFigureOut">
              <a:rPr lang="en-US" smtClean="0"/>
              <a:pPr/>
              <a:t>5/26/2023</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2139911382"/>
      </p:ext>
    </p:extLst>
  </p:cSld>
  <p:clrMap bg1="lt1" tx1="dk1" bg2="lt2" tx2="dk2" accent1="accent1" accent2="accent2" accent3="accent3" accent4="accent4" accent5="accent5" accent6="accent6" hlink="hlink" folHlink="folHlink"/>
  <p:sldLayoutIdLst>
    <p:sldLayoutId id="2147483741" r:id="rId1"/>
    <p:sldLayoutId id="2147483742" r:id="rId2"/>
    <p:sldLayoutId id="2147483743" r:id="rId3"/>
    <p:sldLayoutId id="2147483744" r:id="rId4"/>
    <p:sldLayoutId id="2147483745" r:id="rId5"/>
    <p:sldLayoutId id="2147483746" r:id="rId6"/>
    <p:sldLayoutId id="2147483747" r:id="rId7"/>
    <p:sldLayoutId id="2147483748" r:id="rId8"/>
    <p:sldLayoutId id="2147483749" r:id="rId9"/>
    <p:sldLayoutId id="2147483750" r:id="rId10"/>
    <p:sldLayoutId id="2147483751" r:id="rId11"/>
    <p:sldLayoutId id="2147483752" r:id="rId12"/>
    <p:sldLayoutId id="2147483753" r:id="rId13"/>
    <p:sldLayoutId id="2147483754" r:id="rId14"/>
    <p:sldLayoutId id="2147483755" r:id="rId15"/>
    <p:sldLayoutId id="2147483756" r:id="rId16"/>
    <p:sldLayoutId id="214748375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4.jpeg"/><Relationship Id="rId7" Type="http://schemas.openxmlformats.org/officeDocument/2006/relationships/diagramColors" Target="../diagrams/colors2.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196C37C-E32A-7620-7E15-ACDAFB76E240}"/>
              </a:ext>
            </a:extLst>
          </p:cNvPr>
          <p:cNvSpPr>
            <a:spLocks noGrp="1"/>
          </p:cNvSpPr>
          <p:nvPr>
            <p:ph type="ctrTitle"/>
          </p:nvPr>
        </p:nvSpPr>
        <p:spPr/>
        <p:txBody>
          <a:bodyPr>
            <a:normAutofit/>
          </a:bodyPr>
          <a:lstStyle/>
          <a:p>
            <a:r>
              <a:rPr lang="en-IN" sz="3000" b="1" dirty="0">
                <a:solidFill>
                  <a:srgbClr val="000000"/>
                </a:solidFill>
                <a:effectLst/>
                <a:latin typeface="Times New Roman" panose="02020603050405020304" pitchFamily="18" charset="0"/>
                <a:ea typeface="Times New Roman" panose="02020603050405020304" pitchFamily="18" charset="0"/>
              </a:rPr>
              <a:t>Deploying a Movie </a:t>
            </a:r>
            <a:r>
              <a:rPr lang="en-IN" sz="3000" b="1" dirty="0" smtClean="0">
                <a:solidFill>
                  <a:srgbClr val="000000"/>
                </a:solidFill>
                <a:effectLst/>
                <a:latin typeface="Times New Roman" panose="02020603050405020304" pitchFamily="18" charset="0"/>
                <a:ea typeface="Times New Roman" panose="02020603050405020304" pitchFamily="18" charset="0"/>
              </a:rPr>
              <a:t>Listing Website </a:t>
            </a:r>
            <a:r>
              <a:rPr lang="en-IN" sz="3000" b="1" dirty="0">
                <a:solidFill>
                  <a:srgbClr val="000000"/>
                </a:solidFill>
                <a:effectLst/>
                <a:latin typeface="Times New Roman" panose="02020603050405020304" pitchFamily="18" charset="0"/>
                <a:ea typeface="Times New Roman" panose="02020603050405020304" pitchFamily="18" charset="0"/>
              </a:rPr>
              <a:t>on AWS Cloud</a:t>
            </a:r>
            <a:r>
              <a:rPr lang="en-IN" sz="3000" dirty="0">
                <a:effectLst/>
                <a:latin typeface="Times New Roman" panose="02020603050405020304" pitchFamily="18" charset="0"/>
                <a:ea typeface="Times New Roman" panose="02020603050405020304" pitchFamily="18" charset="0"/>
              </a:rPr>
              <a:t/>
            </a:r>
            <a:br>
              <a:rPr lang="en-IN" sz="3000" dirty="0">
                <a:effectLst/>
                <a:latin typeface="Times New Roman" panose="02020603050405020304" pitchFamily="18" charset="0"/>
                <a:ea typeface="Times New Roman" panose="02020603050405020304" pitchFamily="18" charset="0"/>
              </a:rPr>
            </a:br>
            <a:endParaRPr lang="en-IN" sz="3000" dirty="0"/>
          </a:p>
        </p:txBody>
      </p:sp>
      <p:sp>
        <p:nvSpPr>
          <p:cNvPr id="3" name="Subtitle 2">
            <a:extLst>
              <a:ext uri="{FF2B5EF4-FFF2-40B4-BE49-F238E27FC236}">
                <a16:creationId xmlns:a16="http://schemas.microsoft.com/office/drawing/2014/main" xmlns="" id="{7200965A-56A7-233C-15B1-5F28B29FCDCC}"/>
              </a:ext>
            </a:extLst>
          </p:cNvPr>
          <p:cNvSpPr>
            <a:spLocks noGrp="1"/>
          </p:cNvSpPr>
          <p:nvPr>
            <p:ph type="subTitle" idx="1"/>
          </p:nvPr>
        </p:nvSpPr>
        <p:spPr>
          <a:xfrm>
            <a:off x="9006213" y="3513221"/>
            <a:ext cx="4120239" cy="1835485"/>
          </a:xfrm>
        </p:spPr>
        <p:txBody>
          <a:bodyPr>
            <a:normAutofit/>
          </a:bodyPr>
          <a:lstStyle/>
          <a:p>
            <a:pPr marL="342900" marR="0" lvl="0" indent="-342900" algn="just">
              <a:spcBef>
                <a:spcPts val="0"/>
              </a:spcBef>
              <a:spcAft>
                <a:spcPts val="600"/>
              </a:spcAft>
            </a:pPr>
            <a:r>
              <a:rPr lang="en-IN" sz="1800" b="1" dirty="0" smtClean="0">
                <a:solidFill>
                  <a:srgbClr val="000000"/>
                </a:solidFill>
                <a:latin typeface="Times New Roman" panose="02020603050405020304" pitchFamily="18" charset="0"/>
                <a:ea typeface="Times New Roman" panose="02020603050405020304" pitchFamily="18" charset="0"/>
              </a:rPr>
              <a:t>     Team Members</a:t>
            </a:r>
          </a:p>
          <a:p>
            <a:pPr marL="342900" marR="0" lvl="0" indent="-342900" algn="just">
              <a:spcBef>
                <a:spcPts val="0"/>
              </a:spcBef>
              <a:spcAft>
                <a:spcPts val="600"/>
              </a:spcAft>
              <a:buFont typeface="Wingdings" panose="05000000000000000000" pitchFamily="2" charset="2"/>
              <a:buChar char=""/>
            </a:pPr>
            <a:r>
              <a:rPr lang="en-IN" sz="1800" dirty="0" smtClean="0">
                <a:solidFill>
                  <a:srgbClr val="000000"/>
                </a:solidFill>
                <a:latin typeface="Times New Roman" panose="02020603050405020304" pitchFamily="18" charset="0"/>
                <a:ea typeface="Times New Roman" panose="02020603050405020304" pitchFamily="18" charset="0"/>
              </a:rPr>
              <a:t>B. ABHISHEK</a:t>
            </a:r>
            <a:endParaRPr lang="en-IN" sz="1800" dirty="0">
              <a:effectLst/>
              <a:latin typeface="Times New Roman" panose="02020603050405020304" pitchFamily="18" charset="0"/>
              <a:ea typeface="Times New Roman" panose="02020603050405020304" pitchFamily="18" charset="0"/>
            </a:endParaRPr>
          </a:p>
          <a:p>
            <a:pPr marL="342900" marR="0" lvl="0" indent="-342900" algn="just">
              <a:spcBef>
                <a:spcPts val="0"/>
              </a:spcBef>
              <a:spcAft>
                <a:spcPts val="600"/>
              </a:spcAft>
              <a:buFont typeface="Wingdings" panose="05000000000000000000" pitchFamily="2" charset="2"/>
              <a:buChar char=""/>
            </a:pPr>
            <a:r>
              <a:rPr lang="en-IN" sz="1800" dirty="0" smtClean="0">
                <a:solidFill>
                  <a:srgbClr val="000000"/>
                </a:solidFill>
                <a:effectLst/>
                <a:latin typeface="Times New Roman" panose="02020603050405020304" pitchFamily="18" charset="0"/>
                <a:ea typeface="Times New Roman" panose="02020603050405020304" pitchFamily="18" charset="0"/>
              </a:rPr>
              <a:t>G. VAMSHIDHAR</a:t>
            </a:r>
            <a:endParaRPr lang="en-IN" sz="1800" dirty="0">
              <a:effectLst/>
              <a:latin typeface="Times New Roman" panose="02020603050405020304" pitchFamily="18" charset="0"/>
              <a:ea typeface="Times New Roman" panose="02020603050405020304" pitchFamily="18" charset="0"/>
            </a:endParaRPr>
          </a:p>
          <a:p>
            <a:pPr marL="342900" marR="0" lvl="0" indent="-342900" algn="just">
              <a:spcBef>
                <a:spcPts val="0"/>
              </a:spcBef>
              <a:spcAft>
                <a:spcPts val="600"/>
              </a:spcAft>
              <a:buFont typeface="Wingdings" panose="05000000000000000000" pitchFamily="2" charset="2"/>
              <a:buChar char=""/>
            </a:pPr>
            <a:r>
              <a:rPr lang="en-IN" sz="1800" dirty="0" smtClean="0">
                <a:effectLst/>
                <a:latin typeface="Times New Roman" panose="02020603050405020304" pitchFamily="18" charset="0"/>
                <a:ea typeface="Times New Roman" panose="02020603050405020304" pitchFamily="18" charset="0"/>
              </a:rPr>
              <a:t>T. RAMAREDDY</a:t>
            </a:r>
            <a:endParaRPr lang="en-IN" sz="18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xmlns="" val="21463934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xmlns="" id="{2FCD9B94-D70B-4446-85E5-ACD3904289C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object 4">
            <a:extLst>
              <a:ext uri="{FF2B5EF4-FFF2-40B4-BE49-F238E27FC236}">
                <a16:creationId xmlns:a16="http://schemas.microsoft.com/office/drawing/2014/main" xmlns="" id="{BAC25EC1-D574-EFB5-7823-4A4839CA4A3D}"/>
              </a:ext>
            </a:extLst>
          </p:cNvPr>
          <p:cNvPicPr/>
          <p:nvPr/>
        </p:nvPicPr>
        <p:blipFill rotWithShape="1">
          <a:blip r:embed="rId2" cstate="print">
            <a:duotone>
              <a:schemeClr val="bg2">
                <a:shade val="45000"/>
                <a:satMod val="135000"/>
              </a:schemeClr>
              <a:prstClr val="white"/>
            </a:duotone>
            <a:alphaModFix amt="25000"/>
          </a:blip>
          <a:srcRect r="23810" b="1"/>
          <a:stretch/>
        </p:blipFill>
        <p:spPr>
          <a:xfrm>
            <a:off x="20" y="10"/>
            <a:ext cx="12191980" cy="6857990"/>
          </a:xfrm>
          <a:prstGeom prst="rect">
            <a:avLst/>
          </a:prstGeom>
        </p:spPr>
      </p:pic>
      <p:cxnSp>
        <p:nvCxnSpPr>
          <p:cNvPr id="35" name="Straight Connector 34">
            <a:extLst>
              <a:ext uri="{FF2B5EF4-FFF2-40B4-BE49-F238E27FC236}">
                <a16:creationId xmlns:a16="http://schemas.microsoft.com/office/drawing/2014/main" xmlns="" id="{3378FF8B-3743-48E1-88E3-F4CADB3DECE5}"/>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4654296" y="1406171"/>
            <a:ext cx="0" cy="3431689"/>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xmlns="" id="{7AED4B3D-ACBB-96FB-747F-4884D6B77C97}"/>
              </a:ext>
            </a:extLst>
          </p:cNvPr>
          <p:cNvSpPr>
            <a:spLocks noGrp="1"/>
          </p:cNvSpPr>
          <p:nvPr>
            <p:ph idx="1"/>
          </p:nvPr>
        </p:nvSpPr>
        <p:spPr>
          <a:xfrm>
            <a:off x="4979938" y="639099"/>
            <a:ext cx="6591346" cy="4965833"/>
          </a:xfrm>
        </p:spPr>
        <p:txBody>
          <a:bodyPr>
            <a:normAutofit/>
          </a:bodyPr>
          <a:lstStyle/>
          <a:p>
            <a:pPr marL="10541" marR="265633" indent="-237173" defTabSz="379476">
              <a:spcBef>
                <a:spcPts val="21"/>
              </a:spcBef>
              <a:spcAft>
                <a:spcPts val="498"/>
              </a:spcAft>
            </a:pPr>
            <a:r>
              <a:rPr lang="en-US" kern="1200" cap="none" spc="-4">
                <a:effectLst/>
                <a:latin typeface="Times New Roman"/>
                <a:ea typeface="+mn-ea"/>
                <a:cs typeface="Times New Roman"/>
              </a:rPr>
              <a:t>Connect</a:t>
            </a:r>
            <a:r>
              <a:rPr lang="en-US" kern="1200" cap="none" spc="12">
                <a:effectLst/>
                <a:latin typeface="Times New Roman"/>
                <a:ea typeface="+mn-ea"/>
                <a:cs typeface="Times New Roman"/>
              </a:rPr>
              <a:t> </a:t>
            </a:r>
            <a:r>
              <a:rPr lang="en-US" kern="1200" cap="none" spc="-4">
                <a:effectLst/>
                <a:latin typeface="Times New Roman"/>
                <a:ea typeface="+mn-ea"/>
                <a:cs typeface="Times New Roman"/>
              </a:rPr>
              <a:t>EC2</a:t>
            </a:r>
            <a:r>
              <a:rPr lang="en-US" kern="1200" cap="none" spc="12">
                <a:effectLst/>
                <a:latin typeface="Times New Roman"/>
                <a:ea typeface="+mn-ea"/>
                <a:cs typeface="Times New Roman"/>
              </a:rPr>
              <a:t> </a:t>
            </a:r>
            <a:r>
              <a:rPr lang="en-US" kern="1200" cap="none" spc="-4">
                <a:effectLst/>
                <a:latin typeface="Times New Roman"/>
                <a:ea typeface="+mn-ea"/>
                <a:cs typeface="Times New Roman"/>
              </a:rPr>
              <a:t>instance</a:t>
            </a:r>
            <a:r>
              <a:rPr lang="en-US" kern="1200" cap="none" spc="17">
                <a:effectLst/>
                <a:latin typeface="Times New Roman"/>
                <a:ea typeface="+mn-ea"/>
                <a:cs typeface="Times New Roman"/>
              </a:rPr>
              <a:t> </a:t>
            </a:r>
            <a:r>
              <a:rPr lang="en-US" kern="1200" cap="none" spc="-4">
                <a:effectLst/>
                <a:latin typeface="Times New Roman"/>
                <a:ea typeface="+mn-ea"/>
                <a:cs typeface="Times New Roman"/>
              </a:rPr>
              <a:t>and</a:t>
            </a:r>
            <a:r>
              <a:rPr lang="en-US" kern="1200" cap="none" spc="17">
                <a:effectLst/>
                <a:latin typeface="Times New Roman"/>
                <a:ea typeface="+mn-ea"/>
                <a:cs typeface="Times New Roman"/>
              </a:rPr>
              <a:t> </a:t>
            </a:r>
            <a:r>
              <a:rPr lang="en-US" kern="1200" cap="none" spc="-8">
                <a:effectLst/>
                <a:latin typeface="Times New Roman"/>
                <a:ea typeface="+mn-ea"/>
                <a:cs typeface="Times New Roman"/>
              </a:rPr>
              <a:t>move</a:t>
            </a:r>
            <a:r>
              <a:rPr lang="en-US" kern="1200" cap="none" spc="12">
                <a:effectLst/>
                <a:latin typeface="Times New Roman"/>
                <a:ea typeface="+mn-ea"/>
                <a:cs typeface="Times New Roman"/>
              </a:rPr>
              <a:t> </a:t>
            </a:r>
            <a:r>
              <a:rPr lang="en-US" kern="1200" cap="none" spc="-4">
                <a:effectLst/>
                <a:latin typeface="Times New Roman"/>
                <a:ea typeface="+mn-ea"/>
                <a:cs typeface="Times New Roman"/>
              </a:rPr>
              <a:t>to</a:t>
            </a:r>
            <a:r>
              <a:rPr lang="en-US" kern="1200" cap="none" spc="12">
                <a:effectLst/>
                <a:latin typeface="Times New Roman"/>
                <a:ea typeface="+mn-ea"/>
                <a:cs typeface="Times New Roman"/>
              </a:rPr>
              <a:t> </a:t>
            </a:r>
            <a:r>
              <a:rPr lang="en-US" kern="1200" cap="none" spc="-4">
                <a:effectLst/>
                <a:latin typeface="Times New Roman"/>
                <a:ea typeface="+mn-ea"/>
                <a:cs typeface="Times New Roman"/>
              </a:rPr>
              <a:t>root</a:t>
            </a:r>
            <a:r>
              <a:rPr lang="en-US" kern="1200" cap="none" spc="12">
                <a:effectLst/>
                <a:latin typeface="Times New Roman"/>
                <a:ea typeface="+mn-ea"/>
                <a:cs typeface="Times New Roman"/>
              </a:rPr>
              <a:t> </a:t>
            </a:r>
            <a:r>
              <a:rPr lang="en-US" kern="1200" cap="none" spc="-4">
                <a:effectLst/>
                <a:latin typeface="Times New Roman"/>
                <a:ea typeface="+mn-ea"/>
                <a:cs typeface="Times New Roman"/>
              </a:rPr>
              <a:t>user</a:t>
            </a:r>
            <a:r>
              <a:rPr lang="en-US" kern="1200" cap="none" spc="17">
                <a:effectLst/>
                <a:latin typeface="Times New Roman"/>
                <a:ea typeface="+mn-ea"/>
                <a:cs typeface="Times New Roman"/>
              </a:rPr>
              <a:t> </a:t>
            </a:r>
            <a:r>
              <a:rPr lang="en-US" kern="1200" cap="none" spc="-4">
                <a:effectLst/>
                <a:latin typeface="Times New Roman"/>
                <a:ea typeface="+mn-ea"/>
                <a:cs typeface="Times New Roman"/>
              </a:rPr>
              <a:t>and</a:t>
            </a:r>
            <a:r>
              <a:rPr lang="en-US" kern="1200" cap="none" spc="17">
                <a:effectLst/>
                <a:latin typeface="Times New Roman"/>
                <a:ea typeface="+mn-ea"/>
                <a:cs typeface="Times New Roman"/>
              </a:rPr>
              <a:t> </a:t>
            </a:r>
            <a:r>
              <a:rPr lang="en-US" kern="1200" cap="none" spc="-4">
                <a:effectLst/>
                <a:latin typeface="Times New Roman"/>
                <a:ea typeface="+mn-ea"/>
                <a:cs typeface="Times New Roman"/>
              </a:rPr>
              <a:t>install</a:t>
            </a:r>
            <a:r>
              <a:rPr lang="en-US" kern="1200" cap="none" spc="8">
                <a:effectLst/>
                <a:latin typeface="Times New Roman"/>
                <a:ea typeface="+mn-ea"/>
                <a:cs typeface="Times New Roman"/>
              </a:rPr>
              <a:t> </a:t>
            </a:r>
            <a:r>
              <a:rPr lang="en-US" kern="1200" cap="none" spc="-4">
                <a:effectLst/>
                <a:latin typeface="Times New Roman"/>
                <a:ea typeface="+mn-ea"/>
                <a:cs typeface="Times New Roman"/>
              </a:rPr>
              <a:t>all</a:t>
            </a:r>
            <a:r>
              <a:rPr lang="en-US" kern="1200" cap="none" spc="12">
                <a:effectLst/>
                <a:latin typeface="Times New Roman"/>
                <a:ea typeface="+mn-ea"/>
                <a:cs typeface="Times New Roman"/>
              </a:rPr>
              <a:t> </a:t>
            </a:r>
            <a:r>
              <a:rPr lang="en-US" kern="1200" cap="none" spc="-4">
                <a:effectLst/>
                <a:latin typeface="Times New Roman"/>
                <a:ea typeface="+mn-ea"/>
                <a:cs typeface="Times New Roman"/>
              </a:rPr>
              <a:t>necessary</a:t>
            </a:r>
            <a:r>
              <a:rPr lang="en-US" kern="1200" cap="none" spc="17">
                <a:effectLst/>
                <a:latin typeface="Times New Roman"/>
                <a:ea typeface="+mn-ea"/>
                <a:cs typeface="Times New Roman"/>
              </a:rPr>
              <a:t> </a:t>
            </a:r>
            <a:r>
              <a:rPr lang="en-US" kern="1200" cap="none" spc="-8">
                <a:effectLst/>
                <a:latin typeface="Times New Roman"/>
                <a:ea typeface="+mn-ea"/>
                <a:cs typeface="Times New Roman"/>
              </a:rPr>
              <a:t>plugins</a:t>
            </a:r>
            <a:r>
              <a:rPr lang="en-US" kern="1200" cap="none" spc="12">
                <a:effectLst/>
                <a:latin typeface="Times New Roman"/>
                <a:ea typeface="+mn-ea"/>
                <a:cs typeface="Times New Roman"/>
              </a:rPr>
              <a:t> </a:t>
            </a:r>
            <a:r>
              <a:rPr lang="en-US" kern="1200" cap="none" spc="-4">
                <a:effectLst/>
                <a:latin typeface="Times New Roman"/>
                <a:ea typeface="+mn-ea"/>
                <a:cs typeface="Times New Roman"/>
              </a:rPr>
              <a:t>and </a:t>
            </a:r>
            <a:r>
              <a:rPr lang="en-US" kern="1200" cap="none" spc="-257">
                <a:effectLst/>
                <a:latin typeface="Times New Roman"/>
                <a:ea typeface="+mn-ea"/>
                <a:cs typeface="Times New Roman"/>
              </a:rPr>
              <a:t> </a:t>
            </a:r>
            <a:r>
              <a:rPr lang="en-US" kern="1200" cap="none" spc="-4">
                <a:effectLst/>
                <a:latin typeface="Times New Roman"/>
                <a:ea typeface="+mn-ea"/>
                <a:cs typeface="Times New Roman"/>
              </a:rPr>
              <a:t>install</a:t>
            </a:r>
            <a:r>
              <a:rPr lang="en-US" kern="1200" cap="none" spc="4">
                <a:effectLst/>
                <a:latin typeface="Times New Roman"/>
                <a:ea typeface="+mn-ea"/>
                <a:cs typeface="Times New Roman"/>
              </a:rPr>
              <a:t> </a:t>
            </a:r>
            <a:r>
              <a:rPr lang="en-US" kern="1200" cap="none" spc="-8">
                <a:effectLst/>
                <a:latin typeface="Times New Roman"/>
                <a:ea typeface="+mn-ea"/>
                <a:cs typeface="Times New Roman"/>
              </a:rPr>
              <a:t>docker</a:t>
            </a:r>
            <a:r>
              <a:rPr lang="en-US" kern="1200" cap="none" spc="8">
                <a:effectLst/>
                <a:latin typeface="Times New Roman"/>
                <a:ea typeface="+mn-ea"/>
                <a:cs typeface="Times New Roman"/>
              </a:rPr>
              <a:t> </a:t>
            </a:r>
            <a:r>
              <a:rPr lang="en-US" kern="1200" cap="none" spc="-4">
                <a:effectLst/>
                <a:latin typeface="Times New Roman"/>
                <a:ea typeface="+mn-ea"/>
                <a:cs typeface="Times New Roman"/>
              </a:rPr>
              <a:t>in</a:t>
            </a:r>
            <a:r>
              <a:rPr lang="en-US" kern="1200" cap="none" spc="8">
                <a:effectLst/>
                <a:latin typeface="Times New Roman"/>
                <a:ea typeface="+mn-ea"/>
                <a:cs typeface="Times New Roman"/>
              </a:rPr>
              <a:t> </a:t>
            </a:r>
            <a:r>
              <a:rPr lang="en-US" kern="1200" cap="none" spc="-8">
                <a:effectLst/>
                <a:latin typeface="Times New Roman"/>
                <a:ea typeface="+mn-ea"/>
                <a:cs typeface="Times New Roman"/>
              </a:rPr>
              <a:t>the</a:t>
            </a:r>
            <a:endParaRPr lang="en-US" kern="1200" cap="none">
              <a:effectLst/>
              <a:latin typeface="Times New Roman"/>
              <a:ea typeface="+mn-ea"/>
              <a:cs typeface="Times New Roman"/>
            </a:endParaRPr>
          </a:p>
          <a:p>
            <a:pPr marL="10541" marR="40583" indent="-237173" defTabSz="379476">
              <a:spcBef>
                <a:spcPts val="635"/>
              </a:spcBef>
              <a:spcAft>
                <a:spcPts val="498"/>
              </a:spcAft>
            </a:pPr>
            <a:r>
              <a:rPr lang="en-US" kern="1200" cap="none" spc="-4">
                <a:effectLst/>
                <a:latin typeface="Times New Roman"/>
                <a:ea typeface="+mn-ea"/>
                <a:cs typeface="Times New Roman"/>
              </a:rPr>
              <a:t>Instance</a:t>
            </a:r>
            <a:r>
              <a:rPr lang="en-US" kern="1200" cap="none" spc="12">
                <a:effectLst/>
                <a:latin typeface="Times New Roman"/>
                <a:ea typeface="+mn-ea"/>
                <a:cs typeface="Times New Roman"/>
              </a:rPr>
              <a:t> </a:t>
            </a:r>
            <a:r>
              <a:rPr lang="en-US" kern="1200" cap="none" spc="-4">
                <a:effectLst/>
                <a:latin typeface="Times New Roman"/>
                <a:ea typeface="+mn-ea"/>
                <a:cs typeface="Times New Roman"/>
              </a:rPr>
              <a:t>and</a:t>
            </a:r>
            <a:r>
              <a:rPr lang="en-US" kern="1200" cap="none" spc="12">
                <a:effectLst/>
                <a:latin typeface="Times New Roman"/>
                <a:ea typeface="+mn-ea"/>
                <a:cs typeface="Times New Roman"/>
              </a:rPr>
              <a:t> </a:t>
            </a:r>
            <a:r>
              <a:rPr lang="en-US" kern="1200" cap="none" spc="-4">
                <a:effectLst/>
                <a:latin typeface="Times New Roman"/>
                <a:ea typeface="+mn-ea"/>
                <a:cs typeface="Times New Roman"/>
              </a:rPr>
              <a:t>use</a:t>
            </a:r>
            <a:r>
              <a:rPr lang="en-US" kern="1200" cap="none" spc="12">
                <a:effectLst/>
                <a:latin typeface="Times New Roman"/>
                <a:ea typeface="+mn-ea"/>
                <a:cs typeface="Times New Roman"/>
              </a:rPr>
              <a:t> </a:t>
            </a:r>
            <a:r>
              <a:rPr lang="en-US" kern="1200" cap="none" spc="-4">
                <a:effectLst/>
                <a:latin typeface="Times New Roman"/>
                <a:ea typeface="+mn-ea"/>
                <a:cs typeface="Times New Roman"/>
              </a:rPr>
              <a:t>docker</a:t>
            </a:r>
            <a:r>
              <a:rPr lang="en-US" kern="1200" cap="none" spc="12">
                <a:effectLst/>
                <a:latin typeface="Times New Roman"/>
                <a:ea typeface="+mn-ea"/>
                <a:cs typeface="Times New Roman"/>
              </a:rPr>
              <a:t> </a:t>
            </a:r>
            <a:r>
              <a:rPr lang="en-US" kern="1200" cap="none" spc="-4">
                <a:effectLst/>
                <a:latin typeface="Times New Roman"/>
                <a:ea typeface="+mn-ea"/>
                <a:cs typeface="Times New Roman"/>
              </a:rPr>
              <a:t>login</a:t>
            </a:r>
            <a:r>
              <a:rPr lang="en-US" kern="1200" cap="none" spc="12">
                <a:effectLst/>
                <a:latin typeface="Times New Roman"/>
                <a:ea typeface="+mn-ea"/>
                <a:cs typeface="Times New Roman"/>
              </a:rPr>
              <a:t> </a:t>
            </a:r>
            <a:r>
              <a:rPr lang="en-US" kern="1200" cap="none" spc="-4">
                <a:effectLst/>
                <a:latin typeface="Times New Roman"/>
                <a:ea typeface="+mn-ea"/>
                <a:cs typeface="Times New Roman"/>
              </a:rPr>
              <a:t>command</a:t>
            </a:r>
            <a:r>
              <a:rPr lang="en-US" kern="1200" cap="none" spc="12">
                <a:effectLst/>
                <a:latin typeface="Times New Roman"/>
                <a:ea typeface="+mn-ea"/>
                <a:cs typeface="Times New Roman"/>
              </a:rPr>
              <a:t> </a:t>
            </a:r>
            <a:r>
              <a:rPr lang="en-US" kern="1200" cap="none" spc="-4">
                <a:effectLst/>
                <a:latin typeface="Times New Roman"/>
                <a:ea typeface="+mn-ea"/>
                <a:cs typeface="Times New Roman"/>
              </a:rPr>
              <a:t>to</a:t>
            </a:r>
            <a:r>
              <a:rPr lang="en-US" kern="1200" cap="none" spc="8">
                <a:effectLst/>
                <a:latin typeface="Times New Roman"/>
                <a:ea typeface="+mn-ea"/>
                <a:cs typeface="Times New Roman"/>
              </a:rPr>
              <a:t> </a:t>
            </a:r>
            <a:r>
              <a:rPr lang="en-US" kern="1200" cap="none" spc="-4">
                <a:effectLst/>
                <a:latin typeface="Times New Roman"/>
                <a:ea typeface="+mn-ea"/>
                <a:cs typeface="Times New Roman"/>
              </a:rPr>
              <a:t>login</a:t>
            </a:r>
            <a:r>
              <a:rPr lang="en-US" kern="1200" cap="none" spc="8">
                <a:effectLst/>
                <a:latin typeface="Times New Roman"/>
                <a:ea typeface="+mn-ea"/>
                <a:cs typeface="Times New Roman"/>
              </a:rPr>
              <a:t> </a:t>
            </a:r>
            <a:r>
              <a:rPr lang="en-US" kern="1200" cap="none" spc="-4">
                <a:effectLst/>
                <a:latin typeface="Times New Roman"/>
                <a:ea typeface="+mn-ea"/>
                <a:cs typeface="Times New Roman"/>
              </a:rPr>
              <a:t>into</a:t>
            </a:r>
            <a:r>
              <a:rPr lang="en-US" kern="1200" cap="none" spc="12">
                <a:effectLst/>
                <a:latin typeface="Times New Roman"/>
                <a:ea typeface="+mn-ea"/>
                <a:cs typeface="Times New Roman"/>
              </a:rPr>
              <a:t> </a:t>
            </a:r>
            <a:r>
              <a:rPr lang="en-US" kern="1200" cap="none" spc="-4">
                <a:effectLst/>
                <a:latin typeface="Times New Roman"/>
                <a:ea typeface="+mn-ea"/>
                <a:cs typeface="Times New Roman"/>
              </a:rPr>
              <a:t>our</a:t>
            </a:r>
            <a:r>
              <a:rPr lang="en-US" kern="1200" cap="none" spc="12">
                <a:effectLst/>
                <a:latin typeface="Times New Roman"/>
                <a:ea typeface="+mn-ea"/>
                <a:cs typeface="Times New Roman"/>
              </a:rPr>
              <a:t> </a:t>
            </a:r>
            <a:r>
              <a:rPr lang="en-US" kern="1200" cap="none" spc="-8">
                <a:effectLst/>
                <a:latin typeface="Times New Roman"/>
                <a:ea typeface="+mn-ea"/>
                <a:cs typeface="Times New Roman"/>
              </a:rPr>
              <a:t>docker</a:t>
            </a:r>
            <a:r>
              <a:rPr lang="en-US" kern="1200" cap="none" spc="12">
                <a:effectLst/>
                <a:latin typeface="Times New Roman"/>
                <a:ea typeface="+mn-ea"/>
                <a:cs typeface="Times New Roman"/>
              </a:rPr>
              <a:t> </a:t>
            </a:r>
            <a:r>
              <a:rPr lang="en-US" kern="1200" cap="none" spc="-4">
                <a:effectLst/>
                <a:latin typeface="Times New Roman"/>
                <a:ea typeface="+mn-ea"/>
                <a:cs typeface="Times New Roman"/>
              </a:rPr>
              <a:t>hub</a:t>
            </a:r>
            <a:r>
              <a:rPr lang="en-US" kern="1200" cap="none" spc="8">
                <a:effectLst/>
                <a:latin typeface="Times New Roman"/>
                <a:ea typeface="+mn-ea"/>
                <a:cs typeface="Times New Roman"/>
              </a:rPr>
              <a:t> </a:t>
            </a:r>
            <a:r>
              <a:rPr lang="en-US" kern="1200" cap="none" spc="-4">
                <a:effectLst/>
                <a:latin typeface="Times New Roman"/>
                <a:ea typeface="+mn-ea"/>
                <a:cs typeface="Times New Roman"/>
              </a:rPr>
              <a:t>account</a:t>
            </a:r>
            <a:r>
              <a:rPr lang="en-US" kern="1200" cap="none" spc="12">
                <a:effectLst/>
                <a:latin typeface="Times New Roman"/>
                <a:ea typeface="+mn-ea"/>
                <a:cs typeface="Times New Roman"/>
              </a:rPr>
              <a:t> </a:t>
            </a:r>
            <a:r>
              <a:rPr lang="en-US" kern="1200" cap="none" spc="-4">
                <a:effectLst/>
                <a:latin typeface="Times New Roman"/>
                <a:ea typeface="+mn-ea"/>
                <a:cs typeface="Times New Roman"/>
              </a:rPr>
              <a:t>and</a:t>
            </a:r>
            <a:r>
              <a:rPr lang="en-US" kern="1200" cap="none" spc="17">
                <a:effectLst/>
                <a:latin typeface="Times New Roman"/>
                <a:ea typeface="+mn-ea"/>
                <a:cs typeface="Times New Roman"/>
              </a:rPr>
              <a:t> </a:t>
            </a:r>
            <a:r>
              <a:rPr lang="en-US" kern="1200" cap="none" spc="-4">
                <a:effectLst/>
                <a:latin typeface="Times New Roman"/>
                <a:ea typeface="+mn-ea"/>
                <a:cs typeface="Times New Roman"/>
              </a:rPr>
              <a:t>use </a:t>
            </a:r>
            <a:r>
              <a:rPr lang="en-US" kern="1200" cap="none" spc="-257">
                <a:effectLst/>
                <a:latin typeface="Times New Roman"/>
                <a:ea typeface="+mn-ea"/>
                <a:cs typeface="Times New Roman"/>
              </a:rPr>
              <a:t> </a:t>
            </a:r>
            <a:r>
              <a:rPr lang="en-US" kern="1200" cap="none" spc="-4">
                <a:effectLst/>
                <a:latin typeface="Times New Roman"/>
                <a:ea typeface="+mn-ea"/>
                <a:cs typeface="Times New Roman"/>
              </a:rPr>
              <a:t>the</a:t>
            </a:r>
            <a:r>
              <a:rPr lang="en-US" kern="1200" cap="none">
                <a:effectLst/>
                <a:latin typeface="Times New Roman"/>
                <a:ea typeface="+mn-ea"/>
                <a:cs typeface="Times New Roman"/>
              </a:rPr>
              <a:t> </a:t>
            </a:r>
            <a:r>
              <a:rPr lang="en-US" kern="1200" cap="none" spc="-8">
                <a:effectLst/>
                <a:latin typeface="Times New Roman"/>
                <a:ea typeface="+mn-ea"/>
                <a:cs typeface="Times New Roman"/>
              </a:rPr>
              <a:t>command</a:t>
            </a:r>
            <a:endParaRPr lang="en-US" kern="1200" cap="none">
              <a:effectLst/>
              <a:latin typeface="Times New Roman"/>
              <a:ea typeface="+mn-ea"/>
              <a:cs typeface="Times New Roman"/>
            </a:endParaRPr>
          </a:p>
          <a:p>
            <a:pPr marL="10541" indent="-237173" defTabSz="379476">
              <a:spcBef>
                <a:spcPts val="718"/>
              </a:spcBef>
              <a:spcAft>
                <a:spcPts val="498"/>
              </a:spcAft>
            </a:pPr>
            <a:r>
              <a:rPr lang="en-US" kern="1200" cap="none" spc="-8">
                <a:effectLst/>
                <a:latin typeface="Times New Roman"/>
                <a:ea typeface="+mn-ea"/>
                <a:cs typeface="Times New Roman"/>
              </a:rPr>
              <a:t>docker</a:t>
            </a:r>
            <a:r>
              <a:rPr lang="en-US" kern="1200" cap="none" spc="8">
                <a:effectLst/>
                <a:latin typeface="Times New Roman"/>
                <a:ea typeface="+mn-ea"/>
                <a:cs typeface="Times New Roman"/>
              </a:rPr>
              <a:t> </a:t>
            </a:r>
            <a:r>
              <a:rPr lang="en-US" kern="1200" cap="none" spc="-4">
                <a:effectLst/>
                <a:latin typeface="Times New Roman"/>
                <a:ea typeface="+mn-ea"/>
                <a:cs typeface="Times New Roman"/>
              </a:rPr>
              <a:t>pull</a:t>
            </a:r>
            <a:r>
              <a:rPr lang="en-US" kern="1200" cap="none" spc="8">
                <a:effectLst/>
                <a:latin typeface="Times New Roman"/>
                <a:ea typeface="+mn-ea"/>
                <a:cs typeface="Times New Roman"/>
              </a:rPr>
              <a:t> </a:t>
            </a:r>
            <a:r>
              <a:rPr lang="en-US" kern="1200" cap="none" spc="-4">
                <a:effectLst/>
                <a:latin typeface="Times New Roman"/>
                <a:ea typeface="+mn-ea"/>
                <a:cs typeface="Times New Roman"/>
              </a:rPr>
              <a:t>&lt;user</a:t>
            </a:r>
            <a:r>
              <a:rPr lang="en-US" kern="1200" cap="none" spc="12">
                <a:effectLst/>
                <a:latin typeface="Times New Roman"/>
                <a:ea typeface="+mn-ea"/>
                <a:cs typeface="Times New Roman"/>
              </a:rPr>
              <a:t> </a:t>
            </a:r>
            <a:r>
              <a:rPr lang="en-US" kern="1200" cap="none" spc="-4">
                <a:effectLst/>
                <a:latin typeface="Times New Roman"/>
                <a:ea typeface="+mn-ea"/>
                <a:cs typeface="Times New Roman"/>
              </a:rPr>
              <a:t>name&gt;/&lt;image</a:t>
            </a:r>
            <a:r>
              <a:rPr lang="en-US" kern="1200" cap="none" spc="12">
                <a:effectLst/>
                <a:latin typeface="Times New Roman"/>
                <a:ea typeface="+mn-ea"/>
                <a:cs typeface="Times New Roman"/>
              </a:rPr>
              <a:t> </a:t>
            </a:r>
            <a:r>
              <a:rPr lang="en-US" kern="1200" cap="none" spc="-4">
                <a:effectLst/>
                <a:latin typeface="Times New Roman"/>
                <a:ea typeface="+mn-ea"/>
                <a:cs typeface="Times New Roman"/>
              </a:rPr>
              <a:t>name&gt;</a:t>
            </a:r>
            <a:r>
              <a:rPr lang="en-US" kern="1200" cap="none">
                <a:effectLst/>
                <a:latin typeface="Times New Roman"/>
                <a:ea typeface="+mn-ea"/>
                <a:cs typeface="Times New Roman"/>
              </a:rPr>
              <a:t> </a:t>
            </a:r>
            <a:r>
              <a:rPr lang="en-US" kern="1200" cap="none" spc="-4">
                <a:effectLst/>
                <a:latin typeface="Times New Roman"/>
                <a:ea typeface="+mn-ea"/>
                <a:cs typeface="Times New Roman"/>
              </a:rPr>
              <a:t>command</a:t>
            </a:r>
            <a:r>
              <a:rPr lang="en-US" kern="1200" cap="none" spc="12">
                <a:effectLst/>
                <a:latin typeface="Times New Roman"/>
                <a:ea typeface="+mn-ea"/>
                <a:cs typeface="Times New Roman"/>
              </a:rPr>
              <a:t> </a:t>
            </a:r>
            <a:r>
              <a:rPr lang="en-US" kern="1200" cap="none" spc="-4">
                <a:effectLst/>
                <a:latin typeface="Times New Roman"/>
                <a:ea typeface="+mn-ea"/>
                <a:cs typeface="Times New Roman"/>
              </a:rPr>
              <a:t>to</a:t>
            </a:r>
            <a:r>
              <a:rPr lang="en-US" kern="1200" cap="none" spc="8">
                <a:effectLst/>
                <a:latin typeface="Times New Roman"/>
                <a:ea typeface="+mn-ea"/>
                <a:cs typeface="Times New Roman"/>
              </a:rPr>
              <a:t> </a:t>
            </a:r>
            <a:r>
              <a:rPr lang="en-US" kern="1200" cap="none" spc="-4">
                <a:effectLst/>
                <a:latin typeface="Times New Roman"/>
                <a:ea typeface="+mn-ea"/>
                <a:cs typeface="Times New Roman"/>
              </a:rPr>
              <a:t>pull</a:t>
            </a:r>
            <a:r>
              <a:rPr lang="en-US" kern="1200" cap="none" spc="8">
                <a:effectLst/>
                <a:latin typeface="Times New Roman"/>
                <a:ea typeface="+mn-ea"/>
                <a:cs typeface="Times New Roman"/>
              </a:rPr>
              <a:t> </a:t>
            </a:r>
            <a:r>
              <a:rPr lang="en-US" kern="1200" cap="none" spc="-4">
                <a:effectLst/>
                <a:latin typeface="Times New Roman"/>
                <a:ea typeface="+mn-ea"/>
                <a:cs typeface="Times New Roman"/>
              </a:rPr>
              <a:t>the</a:t>
            </a:r>
            <a:r>
              <a:rPr lang="en-US" kern="1200" cap="none" spc="8">
                <a:effectLst/>
                <a:latin typeface="Times New Roman"/>
                <a:ea typeface="+mn-ea"/>
                <a:cs typeface="Times New Roman"/>
              </a:rPr>
              <a:t> </a:t>
            </a:r>
            <a:r>
              <a:rPr lang="en-US" kern="1200" cap="none" spc="-8">
                <a:effectLst/>
                <a:latin typeface="Times New Roman"/>
                <a:ea typeface="+mn-ea"/>
                <a:cs typeface="Times New Roman"/>
              </a:rPr>
              <a:t>image.</a:t>
            </a:r>
            <a:endParaRPr lang="en-US" kern="1200" cap="none">
              <a:effectLst/>
              <a:latin typeface="Times New Roman"/>
              <a:ea typeface="+mn-ea"/>
              <a:cs typeface="Times New Roman"/>
            </a:endParaRPr>
          </a:p>
          <a:p>
            <a:pPr marL="10541" marR="4216" indent="-237173" defTabSz="379476">
              <a:spcBef>
                <a:spcPts val="598"/>
              </a:spcBef>
              <a:spcAft>
                <a:spcPts val="498"/>
              </a:spcAft>
            </a:pPr>
            <a:r>
              <a:rPr lang="en-US" kern="1200" cap="none" spc="-8">
                <a:effectLst/>
                <a:latin typeface="Times New Roman"/>
                <a:ea typeface="+mn-ea"/>
                <a:cs typeface="Times New Roman"/>
              </a:rPr>
              <a:t>Now</a:t>
            </a:r>
            <a:r>
              <a:rPr lang="en-US" kern="1200" cap="none" spc="12">
                <a:effectLst/>
                <a:latin typeface="Times New Roman"/>
                <a:ea typeface="+mn-ea"/>
                <a:cs typeface="Times New Roman"/>
              </a:rPr>
              <a:t> </a:t>
            </a:r>
            <a:r>
              <a:rPr lang="en-US" kern="1200" cap="none" spc="-4">
                <a:effectLst/>
                <a:latin typeface="Times New Roman"/>
                <a:ea typeface="+mn-ea"/>
                <a:cs typeface="Times New Roman"/>
              </a:rPr>
              <a:t>run</a:t>
            </a:r>
            <a:r>
              <a:rPr lang="en-US" kern="1200" cap="none" spc="12">
                <a:effectLst/>
                <a:latin typeface="Times New Roman"/>
                <a:ea typeface="+mn-ea"/>
                <a:cs typeface="Times New Roman"/>
              </a:rPr>
              <a:t> </a:t>
            </a:r>
            <a:r>
              <a:rPr lang="en-US" kern="1200" cap="none" spc="-4">
                <a:effectLst/>
                <a:latin typeface="Times New Roman"/>
                <a:ea typeface="+mn-ea"/>
                <a:cs typeface="Times New Roman"/>
              </a:rPr>
              <a:t>the</a:t>
            </a:r>
            <a:r>
              <a:rPr lang="en-US" kern="1200" cap="none" spc="8">
                <a:effectLst/>
                <a:latin typeface="Times New Roman"/>
                <a:ea typeface="+mn-ea"/>
                <a:cs typeface="Times New Roman"/>
              </a:rPr>
              <a:t> </a:t>
            </a:r>
            <a:r>
              <a:rPr lang="en-US" kern="1200" cap="none" spc="-8">
                <a:effectLst/>
                <a:latin typeface="Times New Roman"/>
                <a:ea typeface="+mn-ea"/>
                <a:cs typeface="Times New Roman"/>
              </a:rPr>
              <a:t>image</a:t>
            </a:r>
            <a:r>
              <a:rPr lang="en-US" kern="1200" cap="none" spc="12">
                <a:effectLst/>
                <a:latin typeface="Times New Roman"/>
                <a:ea typeface="+mn-ea"/>
                <a:cs typeface="Times New Roman"/>
              </a:rPr>
              <a:t> </a:t>
            </a:r>
            <a:r>
              <a:rPr lang="en-US" kern="1200" cap="none">
                <a:effectLst/>
                <a:latin typeface="Times New Roman"/>
                <a:ea typeface="+mn-ea"/>
                <a:cs typeface="Times New Roman"/>
              </a:rPr>
              <a:t>using</a:t>
            </a:r>
            <a:r>
              <a:rPr lang="en-US" kern="1200" cap="none" spc="-12">
                <a:effectLst/>
                <a:latin typeface="Times New Roman"/>
                <a:ea typeface="+mn-ea"/>
                <a:cs typeface="Times New Roman"/>
              </a:rPr>
              <a:t> </a:t>
            </a:r>
            <a:r>
              <a:rPr lang="en-US" kern="1200" cap="none" spc="-4">
                <a:effectLst/>
                <a:latin typeface="Times New Roman"/>
                <a:ea typeface="+mn-ea"/>
                <a:cs typeface="Times New Roman"/>
              </a:rPr>
              <a:t>the</a:t>
            </a:r>
            <a:r>
              <a:rPr lang="en-US" kern="1200" cap="none" spc="12">
                <a:effectLst/>
                <a:latin typeface="Times New Roman"/>
                <a:ea typeface="+mn-ea"/>
                <a:cs typeface="Times New Roman"/>
              </a:rPr>
              <a:t> </a:t>
            </a:r>
            <a:r>
              <a:rPr lang="en-US" kern="1200" cap="none" spc="-8">
                <a:effectLst/>
                <a:latin typeface="Times New Roman"/>
                <a:ea typeface="+mn-ea"/>
                <a:cs typeface="Times New Roman"/>
              </a:rPr>
              <a:t>command</a:t>
            </a:r>
            <a:r>
              <a:rPr lang="en-US" kern="1200" cap="none" spc="12">
                <a:effectLst/>
                <a:latin typeface="Times New Roman"/>
                <a:ea typeface="+mn-ea"/>
                <a:cs typeface="Times New Roman"/>
              </a:rPr>
              <a:t> </a:t>
            </a:r>
            <a:r>
              <a:rPr lang="en-US" kern="1200" cap="none" spc="-4">
                <a:effectLst/>
                <a:latin typeface="Times New Roman"/>
                <a:ea typeface="+mn-ea"/>
                <a:cs typeface="Times New Roman"/>
              </a:rPr>
              <a:t>docker</a:t>
            </a:r>
            <a:r>
              <a:rPr lang="en-US" kern="1200" cap="none" spc="29">
                <a:effectLst/>
                <a:latin typeface="Times New Roman"/>
                <a:ea typeface="+mn-ea"/>
                <a:cs typeface="Times New Roman"/>
              </a:rPr>
              <a:t> </a:t>
            </a:r>
            <a:r>
              <a:rPr lang="en-US" kern="1200" cap="none" spc="-4">
                <a:effectLst/>
                <a:latin typeface="Times New Roman"/>
                <a:ea typeface="+mn-ea"/>
                <a:cs typeface="Times New Roman"/>
              </a:rPr>
              <a:t>run</a:t>
            </a:r>
            <a:r>
              <a:rPr lang="en-US" kern="1200" cap="none" spc="33">
                <a:effectLst/>
                <a:latin typeface="Times New Roman"/>
                <a:ea typeface="+mn-ea"/>
                <a:cs typeface="Times New Roman"/>
              </a:rPr>
              <a:t> </a:t>
            </a:r>
            <a:r>
              <a:rPr lang="en-US" kern="1200" cap="none" spc="-4">
                <a:effectLst/>
                <a:latin typeface="Times New Roman"/>
                <a:ea typeface="+mn-ea"/>
                <a:cs typeface="Times New Roman"/>
              </a:rPr>
              <a:t>-p</a:t>
            </a:r>
            <a:r>
              <a:rPr lang="en-US" kern="1200" cap="none" spc="12">
                <a:effectLst/>
                <a:latin typeface="Times New Roman"/>
                <a:ea typeface="+mn-ea"/>
                <a:cs typeface="Times New Roman"/>
              </a:rPr>
              <a:t> </a:t>
            </a:r>
            <a:r>
              <a:rPr lang="en-US" kern="1200" cap="none" spc="-4">
                <a:effectLst/>
                <a:latin typeface="Times New Roman"/>
                <a:ea typeface="+mn-ea"/>
                <a:cs typeface="Times New Roman"/>
              </a:rPr>
              <a:t>5000:5000</a:t>
            </a:r>
            <a:r>
              <a:rPr lang="en-US" kern="1200" cap="none" spc="8">
                <a:effectLst/>
                <a:latin typeface="Times New Roman"/>
                <a:ea typeface="+mn-ea"/>
                <a:cs typeface="Times New Roman"/>
              </a:rPr>
              <a:t> </a:t>
            </a:r>
            <a:r>
              <a:rPr lang="en-US" kern="1200" cap="none" spc="-4">
                <a:effectLst/>
                <a:latin typeface="Times New Roman"/>
                <a:ea typeface="+mn-ea"/>
                <a:cs typeface="Times New Roman"/>
              </a:rPr>
              <a:t>&lt;username&gt;/&lt;image </a:t>
            </a:r>
            <a:r>
              <a:rPr lang="en-US" kern="1200" cap="none" spc="-257">
                <a:effectLst/>
                <a:latin typeface="Times New Roman"/>
                <a:ea typeface="+mn-ea"/>
                <a:cs typeface="Times New Roman"/>
              </a:rPr>
              <a:t> </a:t>
            </a:r>
            <a:r>
              <a:rPr lang="en-US" kern="1200" cap="none" spc="-4">
                <a:effectLst/>
                <a:latin typeface="Times New Roman"/>
                <a:ea typeface="+mn-ea"/>
                <a:cs typeface="Times New Roman"/>
              </a:rPr>
              <a:t>name&gt;</a:t>
            </a:r>
            <a:endParaRPr lang="en-US" kern="1200" cap="none">
              <a:effectLst/>
              <a:latin typeface="Times New Roman"/>
              <a:ea typeface="+mn-ea"/>
              <a:cs typeface="Times New Roman"/>
            </a:endParaRPr>
          </a:p>
          <a:p>
            <a:pPr marL="10541" indent="-237173" defTabSz="379476">
              <a:spcBef>
                <a:spcPts val="697"/>
              </a:spcBef>
              <a:spcAft>
                <a:spcPts val="498"/>
              </a:spcAft>
            </a:pPr>
            <a:r>
              <a:rPr lang="en-US" kern="1200" cap="none" spc="-8">
                <a:effectLst/>
                <a:latin typeface="Times New Roman"/>
                <a:ea typeface="+mn-ea"/>
                <a:cs typeface="Times New Roman"/>
              </a:rPr>
              <a:t>After</a:t>
            </a:r>
            <a:r>
              <a:rPr lang="en-US" kern="1200" cap="none" spc="8">
                <a:effectLst/>
                <a:latin typeface="Times New Roman"/>
                <a:ea typeface="+mn-ea"/>
                <a:cs typeface="Times New Roman"/>
              </a:rPr>
              <a:t> </a:t>
            </a:r>
            <a:r>
              <a:rPr lang="en-US" kern="1200" cap="none">
                <a:effectLst/>
                <a:latin typeface="Times New Roman"/>
                <a:ea typeface="+mn-ea"/>
                <a:cs typeface="Times New Roman"/>
              </a:rPr>
              <a:t>executing</a:t>
            </a:r>
            <a:r>
              <a:rPr lang="en-US" kern="1200" cap="none" spc="-17">
                <a:effectLst/>
                <a:latin typeface="Times New Roman"/>
                <a:ea typeface="+mn-ea"/>
                <a:cs typeface="Times New Roman"/>
              </a:rPr>
              <a:t> </a:t>
            </a:r>
            <a:r>
              <a:rPr lang="en-US" kern="1200" cap="none" spc="-4">
                <a:effectLst/>
                <a:latin typeface="Times New Roman"/>
                <a:ea typeface="+mn-ea"/>
                <a:cs typeface="Times New Roman"/>
              </a:rPr>
              <a:t>the</a:t>
            </a:r>
            <a:r>
              <a:rPr lang="en-US" kern="1200" cap="none" spc="8">
                <a:effectLst/>
                <a:latin typeface="Times New Roman"/>
                <a:ea typeface="+mn-ea"/>
                <a:cs typeface="Times New Roman"/>
              </a:rPr>
              <a:t> </a:t>
            </a:r>
            <a:r>
              <a:rPr lang="en-US" kern="1200" cap="none" spc="-4">
                <a:effectLst/>
                <a:latin typeface="Times New Roman"/>
                <a:ea typeface="+mn-ea"/>
                <a:cs typeface="Times New Roman"/>
              </a:rPr>
              <a:t>command,</a:t>
            </a:r>
            <a:r>
              <a:rPr lang="en-US" kern="1200" cap="none" spc="17">
                <a:effectLst/>
                <a:latin typeface="Times New Roman"/>
                <a:ea typeface="+mn-ea"/>
                <a:cs typeface="Times New Roman"/>
              </a:rPr>
              <a:t> </a:t>
            </a:r>
            <a:r>
              <a:rPr lang="en-US" kern="1200" cap="none" spc="-4">
                <a:effectLst/>
                <a:latin typeface="Times New Roman"/>
                <a:ea typeface="+mn-ea"/>
                <a:cs typeface="Times New Roman"/>
              </a:rPr>
              <a:t>it</a:t>
            </a:r>
            <a:r>
              <a:rPr lang="en-US" kern="1200" cap="none" spc="8">
                <a:effectLst/>
                <a:latin typeface="Times New Roman"/>
                <a:ea typeface="+mn-ea"/>
                <a:cs typeface="Times New Roman"/>
              </a:rPr>
              <a:t> </a:t>
            </a:r>
            <a:r>
              <a:rPr lang="en-US" kern="1200" cap="none" spc="-8">
                <a:effectLst/>
                <a:latin typeface="Times New Roman"/>
                <a:ea typeface="+mn-ea"/>
                <a:cs typeface="Times New Roman"/>
              </a:rPr>
              <a:t>shows</a:t>
            </a:r>
            <a:r>
              <a:rPr lang="en-US" kern="1200" cap="none" spc="4">
                <a:effectLst/>
                <a:latin typeface="Times New Roman"/>
                <a:ea typeface="+mn-ea"/>
                <a:cs typeface="Times New Roman"/>
              </a:rPr>
              <a:t> </a:t>
            </a:r>
            <a:r>
              <a:rPr lang="en-US" kern="1200" cap="none" spc="-4">
                <a:effectLst/>
                <a:latin typeface="Times New Roman"/>
                <a:ea typeface="+mn-ea"/>
                <a:cs typeface="Times New Roman"/>
              </a:rPr>
              <a:t>it</a:t>
            </a:r>
            <a:r>
              <a:rPr lang="en-US" kern="1200" cap="none" spc="8">
                <a:effectLst/>
                <a:latin typeface="Times New Roman"/>
                <a:ea typeface="+mn-ea"/>
                <a:cs typeface="Times New Roman"/>
              </a:rPr>
              <a:t> </a:t>
            </a:r>
            <a:r>
              <a:rPr lang="en-US" kern="1200" cap="none" spc="-4">
                <a:effectLst/>
                <a:latin typeface="Times New Roman"/>
                <a:ea typeface="+mn-ea"/>
                <a:cs typeface="Times New Roman"/>
              </a:rPr>
              <a:t>is</a:t>
            </a:r>
            <a:r>
              <a:rPr lang="en-US" kern="1200" cap="none" spc="4">
                <a:effectLst/>
                <a:latin typeface="Times New Roman"/>
                <a:ea typeface="+mn-ea"/>
                <a:cs typeface="Times New Roman"/>
              </a:rPr>
              <a:t> </a:t>
            </a:r>
            <a:r>
              <a:rPr lang="en-US" kern="1200" cap="none" spc="-4">
                <a:effectLst/>
                <a:latin typeface="Times New Roman"/>
                <a:ea typeface="+mn-ea"/>
                <a:cs typeface="Times New Roman"/>
              </a:rPr>
              <a:t>connected</a:t>
            </a:r>
            <a:r>
              <a:rPr lang="en-US" kern="1200" cap="none" spc="8">
                <a:effectLst/>
                <a:latin typeface="Times New Roman"/>
                <a:ea typeface="+mn-ea"/>
                <a:cs typeface="Times New Roman"/>
              </a:rPr>
              <a:t> </a:t>
            </a:r>
            <a:r>
              <a:rPr lang="en-US" kern="1200" cap="none" spc="-4">
                <a:effectLst/>
                <a:latin typeface="Times New Roman"/>
                <a:ea typeface="+mn-ea"/>
                <a:cs typeface="Times New Roman"/>
              </a:rPr>
              <a:t>to</a:t>
            </a:r>
            <a:r>
              <a:rPr lang="en-US" kern="1200" cap="none" spc="8">
                <a:effectLst/>
                <a:latin typeface="Times New Roman"/>
                <a:ea typeface="+mn-ea"/>
                <a:cs typeface="Times New Roman"/>
              </a:rPr>
              <a:t> </a:t>
            </a:r>
            <a:r>
              <a:rPr lang="en-US" kern="1200" cap="none" spc="-8">
                <a:effectLst/>
                <a:latin typeface="Times New Roman"/>
                <a:ea typeface="+mn-ea"/>
                <a:cs typeface="Times New Roman"/>
              </a:rPr>
              <a:t>MongoDB.</a:t>
            </a:r>
          </a:p>
          <a:p>
            <a:pPr marL="12700">
              <a:spcBef>
                <a:spcPts val="840"/>
              </a:spcBef>
            </a:pPr>
            <a:endParaRPr lang="en-IN"/>
          </a:p>
        </p:txBody>
      </p:sp>
    </p:spTree>
    <p:extLst>
      <p:ext uri="{BB962C8B-B14F-4D97-AF65-F5344CB8AC3E}">
        <p14:creationId xmlns:p14="http://schemas.microsoft.com/office/powerpoint/2010/main" xmlns="" val="3703353012"/>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14" name="Rectangle 8">
            <a:extLst>
              <a:ext uri="{FF2B5EF4-FFF2-40B4-BE49-F238E27FC236}">
                <a16:creationId xmlns:a16="http://schemas.microsoft.com/office/drawing/2014/main" xmlns="" id="{85428F22-76B3-4107-AADE-3F9EC95FD32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xmlns="" id="{5346FBCF-5353-4172-96F5-4B7EB07777C4}"/>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2290265" y="-12875"/>
            <a:ext cx="2604396" cy="6890194"/>
            <a:chOff x="2199787" y="-12875"/>
            <a:chExt cx="2679011" cy="6890194"/>
          </a:xfrm>
        </p:grpSpPr>
        <p:sp useBgFill="1">
          <p:nvSpPr>
            <p:cNvPr id="12" name="Rectangle 19">
              <a:extLst>
                <a:ext uri="{FF2B5EF4-FFF2-40B4-BE49-F238E27FC236}">
                  <a16:creationId xmlns:a16="http://schemas.microsoft.com/office/drawing/2014/main" xmlns="" id="{343F3E6D-808D-43AD-9485-AD0014BEAE2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white">
            <a:xfrm>
              <a:off x="2199787" y="-12875"/>
              <a:ext cx="2679011" cy="5301468"/>
            </a:xfrm>
            <a:custGeom>
              <a:avLst/>
              <a:gdLst>
                <a:gd name="connsiteX0" fmla="*/ 0 w 2570017"/>
                <a:gd name="connsiteY0" fmla="*/ 0 h 2554287"/>
                <a:gd name="connsiteX1" fmla="*/ 2570017 w 2570017"/>
                <a:gd name="connsiteY1" fmla="*/ 0 h 2554287"/>
                <a:gd name="connsiteX2" fmla="*/ 2570017 w 2570017"/>
                <a:gd name="connsiteY2" fmla="*/ 2554287 h 2554287"/>
                <a:gd name="connsiteX3" fmla="*/ 0 w 2570017"/>
                <a:gd name="connsiteY3" fmla="*/ 2554287 h 2554287"/>
                <a:gd name="connsiteX4" fmla="*/ 0 w 2570017"/>
                <a:gd name="connsiteY4" fmla="*/ 0 h 2554287"/>
                <a:gd name="connsiteX0" fmla="*/ 904009 w 2570017"/>
                <a:gd name="connsiteY0" fmla="*/ 0 h 2554287"/>
                <a:gd name="connsiteX1" fmla="*/ 2570017 w 2570017"/>
                <a:gd name="connsiteY1" fmla="*/ 0 h 2554287"/>
                <a:gd name="connsiteX2" fmla="*/ 2570017 w 2570017"/>
                <a:gd name="connsiteY2" fmla="*/ 2554287 h 2554287"/>
                <a:gd name="connsiteX3" fmla="*/ 0 w 2570017"/>
                <a:gd name="connsiteY3" fmla="*/ 2554287 h 2554287"/>
                <a:gd name="connsiteX4" fmla="*/ 904009 w 2570017"/>
                <a:gd name="connsiteY4" fmla="*/ 0 h 2554287"/>
                <a:gd name="connsiteX0" fmla="*/ 644236 w 2570017"/>
                <a:gd name="connsiteY0" fmla="*/ 10391 h 2554287"/>
                <a:gd name="connsiteX1" fmla="*/ 2570017 w 2570017"/>
                <a:gd name="connsiteY1" fmla="*/ 0 h 2554287"/>
                <a:gd name="connsiteX2" fmla="*/ 2570017 w 2570017"/>
                <a:gd name="connsiteY2" fmla="*/ 2554287 h 2554287"/>
                <a:gd name="connsiteX3" fmla="*/ 0 w 2570017"/>
                <a:gd name="connsiteY3" fmla="*/ 2554287 h 2554287"/>
                <a:gd name="connsiteX4" fmla="*/ 644236 w 2570017"/>
                <a:gd name="connsiteY4" fmla="*/ 10391 h 2554287"/>
                <a:gd name="connsiteX0" fmla="*/ 633845 w 2570017"/>
                <a:gd name="connsiteY0" fmla="*/ 0 h 2554287"/>
                <a:gd name="connsiteX1" fmla="*/ 2570017 w 2570017"/>
                <a:gd name="connsiteY1" fmla="*/ 0 h 2554287"/>
                <a:gd name="connsiteX2" fmla="*/ 2570017 w 2570017"/>
                <a:gd name="connsiteY2" fmla="*/ 2554287 h 2554287"/>
                <a:gd name="connsiteX3" fmla="*/ 0 w 2570017"/>
                <a:gd name="connsiteY3" fmla="*/ 2554287 h 2554287"/>
                <a:gd name="connsiteX4" fmla="*/ 633845 w 2570017"/>
                <a:gd name="connsiteY4" fmla="*/ 0 h 2554287"/>
                <a:gd name="connsiteX0" fmla="*/ 675409 w 2611581"/>
                <a:gd name="connsiteY0" fmla="*/ 0 h 2554287"/>
                <a:gd name="connsiteX1" fmla="*/ 2611581 w 2611581"/>
                <a:gd name="connsiteY1" fmla="*/ 0 h 2554287"/>
                <a:gd name="connsiteX2" fmla="*/ 2611581 w 2611581"/>
                <a:gd name="connsiteY2" fmla="*/ 2554287 h 2554287"/>
                <a:gd name="connsiteX3" fmla="*/ 0 w 2611581"/>
                <a:gd name="connsiteY3" fmla="*/ 2554287 h 2554287"/>
                <a:gd name="connsiteX4" fmla="*/ 675409 w 2611581"/>
                <a:gd name="connsiteY4" fmla="*/ 0 h 2554287"/>
                <a:gd name="connsiteX0" fmla="*/ 650979 w 2587151"/>
                <a:gd name="connsiteY0" fmla="*/ 0 h 2554287"/>
                <a:gd name="connsiteX1" fmla="*/ 2587151 w 2587151"/>
                <a:gd name="connsiteY1" fmla="*/ 0 h 2554287"/>
                <a:gd name="connsiteX2" fmla="*/ 2587151 w 2587151"/>
                <a:gd name="connsiteY2" fmla="*/ 2554287 h 2554287"/>
                <a:gd name="connsiteX3" fmla="*/ 0 w 2587151"/>
                <a:gd name="connsiteY3" fmla="*/ 2548595 h 2554287"/>
                <a:gd name="connsiteX4" fmla="*/ 650979 w 2587151"/>
                <a:gd name="connsiteY4" fmla="*/ 0 h 2554287"/>
                <a:gd name="connsiteX0" fmla="*/ 730379 w 2587151"/>
                <a:gd name="connsiteY0" fmla="*/ 5692 h 2554287"/>
                <a:gd name="connsiteX1" fmla="*/ 2587151 w 2587151"/>
                <a:gd name="connsiteY1" fmla="*/ 0 h 2554287"/>
                <a:gd name="connsiteX2" fmla="*/ 2587151 w 2587151"/>
                <a:gd name="connsiteY2" fmla="*/ 2554287 h 2554287"/>
                <a:gd name="connsiteX3" fmla="*/ 0 w 2587151"/>
                <a:gd name="connsiteY3" fmla="*/ 2548595 h 2554287"/>
                <a:gd name="connsiteX4" fmla="*/ 730379 w 2587151"/>
                <a:gd name="connsiteY4" fmla="*/ 5692 h 2554287"/>
                <a:gd name="connsiteX0" fmla="*/ 864750 w 2587151"/>
                <a:gd name="connsiteY0" fmla="*/ 2847 h 2554287"/>
                <a:gd name="connsiteX1" fmla="*/ 2587151 w 2587151"/>
                <a:gd name="connsiteY1" fmla="*/ 0 h 2554287"/>
                <a:gd name="connsiteX2" fmla="*/ 2587151 w 2587151"/>
                <a:gd name="connsiteY2" fmla="*/ 2554287 h 2554287"/>
                <a:gd name="connsiteX3" fmla="*/ 0 w 2587151"/>
                <a:gd name="connsiteY3" fmla="*/ 2548595 h 2554287"/>
                <a:gd name="connsiteX4" fmla="*/ 864750 w 2587151"/>
                <a:gd name="connsiteY4" fmla="*/ 2847 h 2554287"/>
                <a:gd name="connsiteX0" fmla="*/ 883073 w 2587151"/>
                <a:gd name="connsiteY0" fmla="*/ 1 h 2554287"/>
                <a:gd name="connsiteX1" fmla="*/ 2587151 w 2587151"/>
                <a:gd name="connsiteY1" fmla="*/ 0 h 2554287"/>
                <a:gd name="connsiteX2" fmla="*/ 2587151 w 2587151"/>
                <a:gd name="connsiteY2" fmla="*/ 2554287 h 2554287"/>
                <a:gd name="connsiteX3" fmla="*/ 0 w 2587151"/>
                <a:gd name="connsiteY3" fmla="*/ 2548595 h 2554287"/>
                <a:gd name="connsiteX4" fmla="*/ 883073 w 2587151"/>
                <a:gd name="connsiteY4" fmla="*/ 1 h 2554287"/>
                <a:gd name="connsiteX0" fmla="*/ 895288 w 2599366"/>
                <a:gd name="connsiteY0" fmla="*/ 1 h 2554287"/>
                <a:gd name="connsiteX1" fmla="*/ 2599366 w 2599366"/>
                <a:gd name="connsiteY1" fmla="*/ 0 h 2554287"/>
                <a:gd name="connsiteX2" fmla="*/ 2599366 w 2599366"/>
                <a:gd name="connsiteY2" fmla="*/ 2554287 h 2554287"/>
                <a:gd name="connsiteX3" fmla="*/ 0 w 2599366"/>
                <a:gd name="connsiteY3" fmla="*/ 2542904 h 2554287"/>
                <a:gd name="connsiteX4" fmla="*/ 895288 w 2599366"/>
                <a:gd name="connsiteY4" fmla="*/ 1 h 2554287"/>
                <a:gd name="connsiteX0" fmla="*/ 895288 w 2599366"/>
                <a:gd name="connsiteY0" fmla="*/ 1 h 2554287"/>
                <a:gd name="connsiteX1" fmla="*/ 2599366 w 2599366"/>
                <a:gd name="connsiteY1" fmla="*/ 0 h 2554287"/>
                <a:gd name="connsiteX2" fmla="*/ 2599366 w 2599366"/>
                <a:gd name="connsiteY2" fmla="*/ 2554287 h 2554287"/>
                <a:gd name="connsiteX3" fmla="*/ 0 w 2599366"/>
                <a:gd name="connsiteY3" fmla="*/ 2542904 h 2554287"/>
                <a:gd name="connsiteX4" fmla="*/ 895288 w 2599366"/>
                <a:gd name="connsiteY4" fmla="*/ 1 h 2554287"/>
                <a:gd name="connsiteX0" fmla="*/ 895288 w 2611581"/>
                <a:gd name="connsiteY0" fmla="*/ 1 h 2565670"/>
                <a:gd name="connsiteX1" fmla="*/ 2599366 w 2611581"/>
                <a:gd name="connsiteY1" fmla="*/ 0 h 2565670"/>
                <a:gd name="connsiteX2" fmla="*/ 2611581 w 2611581"/>
                <a:gd name="connsiteY2" fmla="*/ 2565670 h 2565670"/>
                <a:gd name="connsiteX3" fmla="*/ 0 w 2611581"/>
                <a:gd name="connsiteY3" fmla="*/ 2542904 h 2565670"/>
                <a:gd name="connsiteX4" fmla="*/ 895288 w 2611581"/>
                <a:gd name="connsiteY4" fmla="*/ 1 h 2565670"/>
                <a:gd name="connsiteX0" fmla="*/ 895288 w 2611581"/>
                <a:gd name="connsiteY0" fmla="*/ 1 h 2565670"/>
                <a:gd name="connsiteX1" fmla="*/ 2599366 w 2611581"/>
                <a:gd name="connsiteY1" fmla="*/ 0 h 2565670"/>
                <a:gd name="connsiteX2" fmla="*/ 2611581 w 2611581"/>
                <a:gd name="connsiteY2" fmla="*/ 2565670 h 2565670"/>
                <a:gd name="connsiteX3" fmla="*/ 0 w 2611581"/>
                <a:gd name="connsiteY3" fmla="*/ 2542904 h 2565670"/>
                <a:gd name="connsiteX4" fmla="*/ 895288 w 2611581"/>
                <a:gd name="connsiteY4" fmla="*/ 1 h 2565670"/>
                <a:gd name="connsiteX0" fmla="*/ 895288 w 2611581"/>
                <a:gd name="connsiteY0" fmla="*/ 1 h 2565670"/>
                <a:gd name="connsiteX1" fmla="*/ 2599366 w 2611581"/>
                <a:gd name="connsiteY1" fmla="*/ 0 h 2565670"/>
                <a:gd name="connsiteX2" fmla="*/ 2611581 w 2611581"/>
                <a:gd name="connsiteY2" fmla="*/ 2565670 h 2565670"/>
                <a:gd name="connsiteX3" fmla="*/ 0 w 2611581"/>
                <a:gd name="connsiteY3" fmla="*/ 2545750 h 2565670"/>
                <a:gd name="connsiteX4" fmla="*/ 895288 w 2611581"/>
                <a:gd name="connsiteY4" fmla="*/ 1 h 2565670"/>
                <a:gd name="connsiteX0" fmla="*/ 1544433 w 3260726"/>
                <a:gd name="connsiteY0" fmla="*/ 1 h 2565670"/>
                <a:gd name="connsiteX1" fmla="*/ 3248511 w 3260726"/>
                <a:gd name="connsiteY1" fmla="*/ 0 h 2565670"/>
                <a:gd name="connsiteX2" fmla="*/ 3260726 w 3260726"/>
                <a:gd name="connsiteY2" fmla="*/ 2565670 h 2565670"/>
                <a:gd name="connsiteX3" fmla="*/ 0 w 3260726"/>
                <a:gd name="connsiteY3" fmla="*/ 2521058 h 2565670"/>
                <a:gd name="connsiteX4" fmla="*/ 1544433 w 3260726"/>
                <a:gd name="connsiteY4" fmla="*/ 1 h 2565670"/>
                <a:gd name="connsiteX0" fmla="*/ 921784 w 3260726"/>
                <a:gd name="connsiteY0" fmla="*/ 12347 h 2565670"/>
                <a:gd name="connsiteX1" fmla="*/ 3248511 w 3260726"/>
                <a:gd name="connsiteY1" fmla="*/ 0 h 2565670"/>
                <a:gd name="connsiteX2" fmla="*/ 3260726 w 3260726"/>
                <a:gd name="connsiteY2" fmla="*/ 2565670 h 2565670"/>
                <a:gd name="connsiteX3" fmla="*/ 0 w 3260726"/>
                <a:gd name="connsiteY3" fmla="*/ 2521058 h 2565670"/>
                <a:gd name="connsiteX4" fmla="*/ 921784 w 3260726"/>
                <a:gd name="connsiteY4" fmla="*/ 12347 h 2565670"/>
                <a:gd name="connsiteX0" fmla="*/ 921784 w 3260726"/>
                <a:gd name="connsiteY0" fmla="*/ 12347 h 2565670"/>
                <a:gd name="connsiteX1" fmla="*/ 2321160 w 3260726"/>
                <a:gd name="connsiteY1" fmla="*/ 0 h 2565670"/>
                <a:gd name="connsiteX2" fmla="*/ 3260726 w 3260726"/>
                <a:gd name="connsiteY2" fmla="*/ 2565670 h 2565670"/>
                <a:gd name="connsiteX3" fmla="*/ 0 w 3260726"/>
                <a:gd name="connsiteY3" fmla="*/ 2521058 h 2565670"/>
                <a:gd name="connsiteX4" fmla="*/ 921784 w 3260726"/>
                <a:gd name="connsiteY4" fmla="*/ 12347 h 2565670"/>
                <a:gd name="connsiteX0" fmla="*/ 921784 w 2322228"/>
                <a:gd name="connsiteY0" fmla="*/ 12347 h 2565670"/>
                <a:gd name="connsiteX1" fmla="*/ 2321160 w 2322228"/>
                <a:gd name="connsiteY1" fmla="*/ 0 h 2565670"/>
                <a:gd name="connsiteX2" fmla="*/ 2320129 w 2322228"/>
                <a:gd name="connsiteY2" fmla="*/ 2565670 h 2565670"/>
                <a:gd name="connsiteX3" fmla="*/ 0 w 2322228"/>
                <a:gd name="connsiteY3" fmla="*/ 2521058 h 2565670"/>
                <a:gd name="connsiteX4" fmla="*/ 921784 w 2322228"/>
                <a:gd name="connsiteY4" fmla="*/ 12347 h 2565670"/>
                <a:gd name="connsiteX0" fmla="*/ 921784 w 2322228"/>
                <a:gd name="connsiteY0" fmla="*/ 0 h 2571841"/>
                <a:gd name="connsiteX1" fmla="*/ 2321160 w 2322228"/>
                <a:gd name="connsiteY1" fmla="*/ 6171 h 2571841"/>
                <a:gd name="connsiteX2" fmla="*/ 2320129 w 2322228"/>
                <a:gd name="connsiteY2" fmla="*/ 2571841 h 2571841"/>
                <a:gd name="connsiteX3" fmla="*/ 0 w 2322228"/>
                <a:gd name="connsiteY3" fmla="*/ 2527229 h 2571841"/>
                <a:gd name="connsiteX4" fmla="*/ 921784 w 2322228"/>
                <a:gd name="connsiteY4" fmla="*/ 0 h 2571841"/>
                <a:gd name="connsiteX0" fmla="*/ 921784 w 2611583"/>
                <a:gd name="connsiteY0" fmla="*/ 0 h 2540977"/>
                <a:gd name="connsiteX1" fmla="*/ 2321160 w 2611583"/>
                <a:gd name="connsiteY1" fmla="*/ 6171 h 2540977"/>
                <a:gd name="connsiteX2" fmla="*/ 2611583 w 2611583"/>
                <a:gd name="connsiteY2" fmla="*/ 2540977 h 2540977"/>
                <a:gd name="connsiteX3" fmla="*/ 0 w 2611583"/>
                <a:gd name="connsiteY3" fmla="*/ 2527229 h 2540977"/>
                <a:gd name="connsiteX4" fmla="*/ 921784 w 2611583"/>
                <a:gd name="connsiteY4" fmla="*/ 0 h 2540977"/>
                <a:gd name="connsiteX0" fmla="*/ 921784 w 2611583"/>
                <a:gd name="connsiteY0" fmla="*/ 2 h 2540979"/>
                <a:gd name="connsiteX1" fmla="*/ 2572870 w 2611583"/>
                <a:gd name="connsiteY1" fmla="*/ 0 h 2540979"/>
                <a:gd name="connsiteX2" fmla="*/ 2611583 w 2611583"/>
                <a:gd name="connsiteY2" fmla="*/ 2540979 h 2540979"/>
                <a:gd name="connsiteX3" fmla="*/ 0 w 2611583"/>
                <a:gd name="connsiteY3" fmla="*/ 2527231 h 2540979"/>
                <a:gd name="connsiteX4" fmla="*/ 921784 w 2611583"/>
                <a:gd name="connsiteY4" fmla="*/ 2 h 2540979"/>
                <a:gd name="connsiteX0" fmla="*/ 921784 w 2705467"/>
                <a:gd name="connsiteY0" fmla="*/ 0 h 2540977"/>
                <a:gd name="connsiteX1" fmla="*/ 2705349 w 2705467"/>
                <a:gd name="connsiteY1" fmla="*/ 6171 h 2540977"/>
                <a:gd name="connsiteX2" fmla="*/ 2611583 w 2705467"/>
                <a:gd name="connsiteY2" fmla="*/ 2540977 h 2540977"/>
                <a:gd name="connsiteX3" fmla="*/ 0 w 2705467"/>
                <a:gd name="connsiteY3" fmla="*/ 2527229 h 2540977"/>
                <a:gd name="connsiteX4" fmla="*/ 921784 w 2705467"/>
                <a:gd name="connsiteY4" fmla="*/ 0 h 2540977"/>
                <a:gd name="connsiteX0" fmla="*/ 921784 w 2718702"/>
                <a:gd name="connsiteY0" fmla="*/ 2 h 2540979"/>
                <a:gd name="connsiteX1" fmla="*/ 2718597 w 2718702"/>
                <a:gd name="connsiteY1" fmla="*/ 0 h 2540979"/>
                <a:gd name="connsiteX2" fmla="*/ 2611583 w 2718702"/>
                <a:gd name="connsiteY2" fmla="*/ 2540979 h 2540979"/>
                <a:gd name="connsiteX3" fmla="*/ 0 w 2718702"/>
                <a:gd name="connsiteY3" fmla="*/ 2527231 h 2540979"/>
                <a:gd name="connsiteX4" fmla="*/ 921784 w 2718702"/>
                <a:gd name="connsiteY4" fmla="*/ 2 h 2540979"/>
                <a:gd name="connsiteX0" fmla="*/ 921784 w 2679012"/>
                <a:gd name="connsiteY0" fmla="*/ 0 h 2540977"/>
                <a:gd name="connsiteX1" fmla="*/ 2678853 w 2679012"/>
                <a:gd name="connsiteY1" fmla="*/ 6171 h 2540977"/>
                <a:gd name="connsiteX2" fmla="*/ 2611583 w 2679012"/>
                <a:gd name="connsiteY2" fmla="*/ 2540977 h 2540977"/>
                <a:gd name="connsiteX3" fmla="*/ 0 w 2679012"/>
                <a:gd name="connsiteY3" fmla="*/ 2527229 h 2540977"/>
                <a:gd name="connsiteX4" fmla="*/ 921784 w 2679012"/>
                <a:gd name="connsiteY4" fmla="*/ 0 h 25409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79012" h="2540977">
                  <a:moveTo>
                    <a:pt x="921784" y="0"/>
                  </a:moveTo>
                  <a:lnTo>
                    <a:pt x="2678853" y="6171"/>
                  </a:lnTo>
                  <a:cubicBezTo>
                    <a:pt x="2682925" y="861394"/>
                    <a:pt x="2607511" y="1685754"/>
                    <a:pt x="2611583" y="2540977"/>
                  </a:cubicBezTo>
                  <a:lnTo>
                    <a:pt x="0" y="2527229"/>
                  </a:lnTo>
                  <a:lnTo>
                    <a:pt x="921784" y="0"/>
                  </a:lnTo>
                  <a:close/>
                </a:path>
              </a:pathLst>
            </a:custGeom>
            <a:blipFill rotWithShape="0">
              <a:blip r:embed="rId2">
                <a:duotone>
                  <a:schemeClr val="bg2">
                    <a:shade val="76000"/>
                    <a:satMod val="180000"/>
                  </a:schemeClr>
                  <a:schemeClr val="bg2">
                    <a:tint val="80000"/>
                    <a:satMod val="120000"/>
                    <a:lumMod val="180000"/>
                  </a:schemeClr>
                </a:duotone>
              </a:blip>
              <a:stretch>
                <a:fillRect l="-114598" r="-265621" b="-2868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20">
              <a:extLst>
                <a:ext uri="{FF2B5EF4-FFF2-40B4-BE49-F238E27FC236}">
                  <a16:creationId xmlns:a16="http://schemas.microsoft.com/office/drawing/2014/main" xmlns="" id="{03DB1AC6-5430-4CD3-BD83-86E675A11A3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white">
            <a:xfrm>
              <a:off x="2211875" y="5257482"/>
              <a:ext cx="2586931" cy="1619837"/>
            </a:xfrm>
            <a:custGeom>
              <a:avLst/>
              <a:gdLst>
                <a:gd name="connsiteX0" fmla="*/ 0 w 2611581"/>
                <a:gd name="connsiteY0" fmla="*/ 0 h 4303713"/>
                <a:gd name="connsiteX1" fmla="*/ 2611581 w 2611581"/>
                <a:gd name="connsiteY1" fmla="*/ 0 h 4303713"/>
                <a:gd name="connsiteX2" fmla="*/ 2611581 w 2611581"/>
                <a:gd name="connsiteY2" fmla="*/ 4303713 h 4303713"/>
                <a:gd name="connsiteX3" fmla="*/ 0 w 2611581"/>
                <a:gd name="connsiteY3" fmla="*/ 4303713 h 4303713"/>
                <a:gd name="connsiteX4" fmla="*/ 0 w 2611581"/>
                <a:gd name="connsiteY4" fmla="*/ 0 h 4303713"/>
                <a:gd name="connsiteX0" fmla="*/ 0 w 2611581"/>
                <a:gd name="connsiteY0" fmla="*/ 0 h 4314104"/>
                <a:gd name="connsiteX1" fmla="*/ 2611581 w 2611581"/>
                <a:gd name="connsiteY1" fmla="*/ 0 h 4314104"/>
                <a:gd name="connsiteX2" fmla="*/ 2611581 w 2611581"/>
                <a:gd name="connsiteY2" fmla="*/ 4303713 h 4314104"/>
                <a:gd name="connsiteX3" fmla="*/ 1693718 w 2611581"/>
                <a:gd name="connsiteY3" fmla="*/ 4314104 h 4314104"/>
                <a:gd name="connsiteX4" fmla="*/ 0 w 2611581"/>
                <a:gd name="connsiteY4" fmla="*/ 0 h 4314104"/>
                <a:gd name="connsiteX0" fmla="*/ 0 w 2611581"/>
                <a:gd name="connsiteY0" fmla="*/ 0 h 4314104"/>
                <a:gd name="connsiteX1" fmla="*/ 2611581 w 2611581"/>
                <a:gd name="connsiteY1" fmla="*/ 0 h 4314104"/>
                <a:gd name="connsiteX2" fmla="*/ 2611581 w 2611581"/>
                <a:gd name="connsiteY2" fmla="*/ 4303713 h 4314104"/>
                <a:gd name="connsiteX3" fmla="*/ 1963882 w 2611581"/>
                <a:gd name="connsiteY3" fmla="*/ 4314104 h 4314104"/>
                <a:gd name="connsiteX4" fmla="*/ 0 w 2611581"/>
                <a:gd name="connsiteY4" fmla="*/ 0 h 4314104"/>
                <a:gd name="connsiteX0" fmla="*/ 0 w 2611581"/>
                <a:gd name="connsiteY0" fmla="*/ 0 h 4303713"/>
                <a:gd name="connsiteX1" fmla="*/ 2611581 w 2611581"/>
                <a:gd name="connsiteY1" fmla="*/ 0 h 4303713"/>
                <a:gd name="connsiteX2" fmla="*/ 2611581 w 2611581"/>
                <a:gd name="connsiteY2" fmla="*/ 4303713 h 4303713"/>
                <a:gd name="connsiteX3" fmla="*/ 2213264 w 2611581"/>
                <a:gd name="connsiteY3" fmla="*/ 4293322 h 4303713"/>
                <a:gd name="connsiteX4" fmla="*/ 0 w 2611581"/>
                <a:gd name="connsiteY4" fmla="*/ 0 h 4303713"/>
                <a:gd name="connsiteX0" fmla="*/ 0 w 2611581"/>
                <a:gd name="connsiteY0" fmla="*/ 0 h 4303713"/>
                <a:gd name="connsiteX1" fmla="*/ 2611581 w 2611581"/>
                <a:gd name="connsiteY1" fmla="*/ 0 h 4303713"/>
                <a:gd name="connsiteX2" fmla="*/ 2611581 w 2611581"/>
                <a:gd name="connsiteY2" fmla="*/ 4303713 h 4303713"/>
                <a:gd name="connsiteX3" fmla="*/ 2171701 w 2611581"/>
                <a:gd name="connsiteY3" fmla="*/ 3638695 h 4303713"/>
                <a:gd name="connsiteX4" fmla="*/ 0 w 2611581"/>
                <a:gd name="connsiteY4" fmla="*/ 0 h 4303713"/>
                <a:gd name="connsiteX0" fmla="*/ 0 w 2720934"/>
                <a:gd name="connsiteY0" fmla="*/ 268283 h 4303713"/>
                <a:gd name="connsiteX1" fmla="*/ 2720934 w 2720934"/>
                <a:gd name="connsiteY1" fmla="*/ 0 h 4303713"/>
                <a:gd name="connsiteX2" fmla="*/ 2720934 w 2720934"/>
                <a:gd name="connsiteY2" fmla="*/ 4303713 h 4303713"/>
                <a:gd name="connsiteX3" fmla="*/ 2281054 w 2720934"/>
                <a:gd name="connsiteY3" fmla="*/ 3638695 h 4303713"/>
                <a:gd name="connsiteX4" fmla="*/ 0 w 2720934"/>
                <a:gd name="connsiteY4" fmla="*/ 268283 h 4303713"/>
                <a:gd name="connsiteX0" fmla="*/ 0 w 2720934"/>
                <a:gd name="connsiteY0" fmla="*/ 268283 h 4303713"/>
                <a:gd name="connsiteX1" fmla="*/ 2720934 w 2720934"/>
                <a:gd name="connsiteY1" fmla="*/ 0 h 4303713"/>
                <a:gd name="connsiteX2" fmla="*/ 2720934 w 2720934"/>
                <a:gd name="connsiteY2" fmla="*/ 4303713 h 4303713"/>
                <a:gd name="connsiteX3" fmla="*/ 2264231 w 2720934"/>
                <a:gd name="connsiteY3" fmla="*/ 3717600 h 4303713"/>
                <a:gd name="connsiteX4" fmla="*/ 0 w 2720934"/>
                <a:gd name="connsiteY4" fmla="*/ 268283 h 4303713"/>
                <a:gd name="connsiteX0" fmla="*/ 0 w 2720934"/>
                <a:gd name="connsiteY0" fmla="*/ 268283 h 4335275"/>
                <a:gd name="connsiteX1" fmla="*/ 2720934 w 2720934"/>
                <a:gd name="connsiteY1" fmla="*/ 0 h 4335275"/>
                <a:gd name="connsiteX2" fmla="*/ 2653639 w 2720934"/>
                <a:gd name="connsiteY2" fmla="*/ 4335275 h 4335275"/>
                <a:gd name="connsiteX3" fmla="*/ 2264231 w 2720934"/>
                <a:gd name="connsiteY3" fmla="*/ 3717600 h 4335275"/>
                <a:gd name="connsiteX4" fmla="*/ 0 w 2720934"/>
                <a:gd name="connsiteY4" fmla="*/ 268283 h 4335275"/>
                <a:gd name="connsiteX0" fmla="*/ 0 w 2737757"/>
                <a:gd name="connsiteY0" fmla="*/ 236721 h 4335275"/>
                <a:gd name="connsiteX1" fmla="*/ 2737757 w 2737757"/>
                <a:gd name="connsiteY1" fmla="*/ 0 h 4335275"/>
                <a:gd name="connsiteX2" fmla="*/ 2670462 w 2737757"/>
                <a:gd name="connsiteY2" fmla="*/ 4335275 h 4335275"/>
                <a:gd name="connsiteX3" fmla="*/ 2281054 w 2737757"/>
                <a:gd name="connsiteY3" fmla="*/ 3717600 h 4335275"/>
                <a:gd name="connsiteX4" fmla="*/ 0 w 2737757"/>
                <a:gd name="connsiteY4" fmla="*/ 236721 h 4335275"/>
                <a:gd name="connsiteX0" fmla="*/ 0 w 2729346"/>
                <a:gd name="connsiteY0" fmla="*/ 0 h 4098554"/>
                <a:gd name="connsiteX1" fmla="*/ 2729346 w 2729346"/>
                <a:gd name="connsiteY1" fmla="*/ 126250 h 4098554"/>
                <a:gd name="connsiteX2" fmla="*/ 2670462 w 2729346"/>
                <a:gd name="connsiteY2" fmla="*/ 4098554 h 4098554"/>
                <a:gd name="connsiteX3" fmla="*/ 2281054 w 2729346"/>
                <a:gd name="connsiteY3" fmla="*/ 3480879 h 4098554"/>
                <a:gd name="connsiteX4" fmla="*/ 0 w 2729346"/>
                <a:gd name="connsiteY4" fmla="*/ 0 h 4098554"/>
                <a:gd name="connsiteX0" fmla="*/ 0 w 2720934"/>
                <a:gd name="connsiteY0" fmla="*/ 0 h 4098554"/>
                <a:gd name="connsiteX1" fmla="*/ 2720934 w 2720934"/>
                <a:gd name="connsiteY1" fmla="*/ 31562 h 4098554"/>
                <a:gd name="connsiteX2" fmla="*/ 2670462 w 2720934"/>
                <a:gd name="connsiteY2" fmla="*/ 4098554 h 4098554"/>
                <a:gd name="connsiteX3" fmla="*/ 2281054 w 2720934"/>
                <a:gd name="connsiteY3" fmla="*/ 3480879 h 4098554"/>
                <a:gd name="connsiteX4" fmla="*/ 0 w 2720934"/>
                <a:gd name="connsiteY4" fmla="*/ 0 h 4098554"/>
                <a:gd name="connsiteX0" fmla="*/ 0 w 2720934"/>
                <a:gd name="connsiteY0" fmla="*/ 15782 h 4114336"/>
                <a:gd name="connsiteX1" fmla="*/ 2720934 w 2720934"/>
                <a:gd name="connsiteY1" fmla="*/ 0 h 4114336"/>
                <a:gd name="connsiteX2" fmla="*/ 2670462 w 2720934"/>
                <a:gd name="connsiteY2" fmla="*/ 4114336 h 4114336"/>
                <a:gd name="connsiteX3" fmla="*/ 2281054 w 2720934"/>
                <a:gd name="connsiteY3" fmla="*/ 3496661 h 4114336"/>
                <a:gd name="connsiteX4" fmla="*/ 0 w 2720934"/>
                <a:gd name="connsiteY4" fmla="*/ 15782 h 4114336"/>
                <a:gd name="connsiteX0" fmla="*/ 0 w 2820289"/>
                <a:gd name="connsiteY0" fmla="*/ 15782 h 4114336"/>
                <a:gd name="connsiteX1" fmla="*/ 2820289 w 2820289"/>
                <a:gd name="connsiteY1" fmla="*/ 0 h 4114336"/>
                <a:gd name="connsiteX2" fmla="*/ 2769817 w 2820289"/>
                <a:gd name="connsiteY2" fmla="*/ 4114336 h 4114336"/>
                <a:gd name="connsiteX3" fmla="*/ 2380409 w 2820289"/>
                <a:gd name="connsiteY3" fmla="*/ 3496661 h 4114336"/>
                <a:gd name="connsiteX4" fmla="*/ 0 w 2820289"/>
                <a:gd name="connsiteY4" fmla="*/ 15782 h 4114336"/>
                <a:gd name="connsiteX0" fmla="*/ 0 w 2820289"/>
                <a:gd name="connsiteY0" fmla="*/ 15782 h 4114336"/>
                <a:gd name="connsiteX1" fmla="*/ 2820289 w 2820289"/>
                <a:gd name="connsiteY1" fmla="*/ 0 h 4114336"/>
                <a:gd name="connsiteX2" fmla="*/ 2769817 w 2820289"/>
                <a:gd name="connsiteY2" fmla="*/ 4114336 h 4114336"/>
                <a:gd name="connsiteX3" fmla="*/ 2362876 w 2820289"/>
                <a:gd name="connsiteY3" fmla="*/ 3517980 h 4114336"/>
                <a:gd name="connsiteX4" fmla="*/ 0 w 2820289"/>
                <a:gd name="connsiteY4" fmla="*/ 15782 h 4114336"/>
                <a:gd name="connsiteX0" fmla="*/ 0 w 2820289"/>
                <a:gd name="connsiteY0" fmla="*/ 15782 h 4114336"/>
                <a:gd name="connsiteX1" fmla="*/ 2820289 w 2820289"/>
                <a:gd name="connsiteY1" fmla="*/ 0 h 4114336"/>
                <a:gd name="connsiteX2" fmla="*/ 2763972 w 2820289"/>
                <a:gd name="connsiteY2" fmla="*/ 4114336 h 4114336"/>
                <a:gd name="connsiteX3" fmla="*/ 2362876 w 2820289"/>
                <a:gd name="connsiteY3" fmla="*/ 3517980 h 4114336"/>
                <a:gd name="connsiteX4" fmla="*/ 0 w 2820289"/>
                <a:gd name="connsiteY4" fmla="*/ 15782 h 4114336"/>
                <a:gd name="connsiteX0" fmla="*/ 0 w 3721149"/>
                <a:gd name="connsiteY0" fmla="*/ 0 h 4269703"/>
                <a:gd name="connsiteX1" fmla="*/ 3721149 w 3721149"/>
                <a:gd name="connsiteY1" fmla="*/ 155367 h 4269703"/>
                <a:gd name="connsiteX2" fmla="*/ 3664832 w 3721149"/>
                <a:gd name="connsiteY2" fmla="*/ 4269703 h 4269703"/>
                <a:gd name="connsiteX3" fmla="*/ 3263736 w 3721149"/>
                <a:gd name="connsiteY3" fmla="*/ 3673347 h 4269703"/>
                <a:gd name="connsiteX4" fmla="*/ 0 w 3721149"/>
                <a:gd name="connsiteY4" fmla="*/ 0 h 4269703"/>
                <a:gd name="connsiteX0" fmla="*/ 0 w 3721149"/>
                <a:gd name="connsiteY0" fmla="*/ 0 h 4289488"/>
                <a:gd name="connsiteX1" fmla="*/ 3721149 w 3721149"/>
                <a:gd name="connsiteY1" fmla="*/ 155367 h 4289488"/>
                <a:gd name="connsiteX2" fmla="*/ 3664832 w 3721149"/>
                <a:gd name="connsiteY2" fmla="*/ 4269703 h 4289488"/>
                <a:gd name="connsiteX3" fmla="*/ 1705997 w 3721149"/>
                <a:gd name="connsiteY3" fmla="*/ 4289488 h 4289488"/>
                <a:gd name="connsiteX4" fmla="*/ 0 w 3721149"/>
                <a:gd name="connsiteY4" fmla="*/ 0 h 4289488"/>
                <a:gd name="connsiteX0" fmla="*/ 0 w 3664846"/>
                <a:gd name="connsiteY0" fmla="*/ 15785 h 4305273"/>
                <a:gd name="connsiteX1" fmla="*/ 3664846 w 3664846"/>
                <a:gd name="connsiteY1" fmla="*/ 0 h 4305273"/>
                <a:gd name="connsiteX2" fmla="*/ 3664832 w 3664846"/>
                <a:gd name="connsiteY2" fmla="*/ 4285488 h 4305273"/>
                <a:gd name="connsiteX3" fmla="*/ 1705997 w 3664846"/>
                <a:gd name="connsiteY3" fmla="*/ 4305273 h 4305273"/>
                <a:gd name="connsiteX4" fmla="*/ 0 w 3664846"/>
                <a:gd name="connsiteY4" fmla="*/ 15785 h 43052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64846" h="4305273">
                  <a:moveTo>
                    <a:pt x="0" y="15785"/>
                  </a:moveTo>
                  <a:lnTo>
                    <a:pt x="3664846" y="0"/>
                  </a:lnTo>
                  <a:cubicBezTo>
                    <a:pt x="3664841" y="1428496"/>
                    <a:pt x="3664837" y="2856992"/>
                    <a:pt x="3664832" y="4285488"/>
                  </a:cubicBezTo>
                  <a:lnTo>
                    <a:pt x="1705997" y="4305273"/>
                  </a:lnTo>
                  <a:lnTo>
                    <a:pt x="0" y="15785"/>
                  </a:lnTo>
                  <a:close/>
                </a:path>
              </a:pathLst>
            </a:custGeom>
            <a:blipFill rotWithShape="0">
              <a:blip r:embed="rId2">
                <a:duotone>
                  <a:schemeClr val="bg2">
                    <a:shade val="76000"/>
                    <a:satMod val="180000"/>
                  </a:schemeClr>
                  <a:schemeClr val="bg2">
                    <a:tint val="80000"/>
                    <a:satMod val="120000"/>
                    <a:lumMod val="180000"/>
                  </a:schemeClr>
                </a:duotone>
              </a:blip>
              <a:stretch>
                <a:fillRect l="-163116" t="-323529" r="-398251"/>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 name="Group 14">
            <a:extLst>
              <a:ext uri="{FF2B5EF4-FFF2-40B4-BE49-F238E27FC236}">
                <a16:creationId xmlns:a16="http://schemas.microsoft.com/office/drawing/2014/main" xmlns="" id="{78326E10-C8CB-487F-A110-F861268DE619}"/>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2360612" y="0"/>
            <a:ext cx="2436813" cy="6858001"/>
            <a:chOff x="1320800" y="0"/>
            <a:chExt cx="2436813" cy="6858001"/>
          </a:xfrm>
        </p:grpSpPr>
        <p:sp>
          <p:nvSpPr>
            <p:cNvPr id="16" name="Freeform 6">
              <a:extLst>
                <a:ext uri="{FF2B5EF4-FFF2-40B4-BE49-F238E27FC236}">
                  <a16:creationId xmlns:a16="http://schemas.microsoft.com/office/drawing/2014/main" xmlns="" id="{3279962B-46D2-4E19-B632-39B80D1E80A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7" name="Freeform 7">
              <a:extLst>
                <a:ext uri="{FF2B5EF4-FFF2-40B4-BE49-F238E27FC236}">
                  <a16:creationId xmlns:a16="http://schemas.microsoft.com/office/drawing/2014/main" xmlns="" id="{321A335A-53CB-4C17-AB51-5D9C2DCB45E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8" name="Freeform 8">
              <a:extLst>
                <a:ext uri="{FF2B5EF4-FFF2-40B4-BE49-F238E27FC236}">
                  <a16:creationId xmlns:a16="http://schemas.microsoft.com/office/drawing/2014/main" xmlns="" id="{A0E0D557-405B-469F-AEDE-4E3404AA416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9" name="Freeform 9">
              <a:extLst>
                <a:ext uri="{FF2B5EF4-FFF2-40B4-BE49-F238E27FC236}">
                  <a16:creationId xmlns:a16="http://schemas.microsoft.com/office/drawing/2014/main" xmlns="" id="{D8D4E62F-9393-40A6-9E85-9F3B59C4628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20" name="Freeform 10">
              <a:extLst>
                <a:ext uri="{FF2B5EF4-FFF2-40B4-BE49-F238E27FC236}">
                  <a16:creationId xmlns:a16="http://schemas.microsoft.com/office/drawing/2014/main" xmlns="" id="{FABD11B1-DE89-45BC-8204-968C88AADC3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21" name="Freeform 11">
              <a:extLst>
                <a:ext uri="{FF2B5EF4-FFF2-40B4-BE49-F238E27FC236}">
                  <a16:creationId xmlns:a16="http://schemas.microsoft.com/office/drawing/2014/main" xmlns="" id="{AFA4965A-1FBC-44B8-B96A-3F5275C3AEF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pic>
        <p:nvPicPr>
          <p:cNvPr id="22" name="Picture 4" descr="A top view of books with different cover colours">
            <a:extLst>
              <a:ext uri="{FF2B5EF4-FFF2-40B4-BE49-F238E27FC236}">
                <a16:creationId xmlns:a16="http://schemas.microsoft.com/office/drawing/2014/main" xmlns="" id="{275D6634-A049-8525-16C1-EAC24B5277AA}"/>
              </a:ext>
            </a:extLst>
          </p:cNvPr>
          <p:cNvPicPr>
            <a:picLocks noChangeAspect="1"/>
          </p:cNvPicPr>
          <p:nvPr/>
        </p:nvPicPr>
        <p:blipFill rotWithShape="1">
          <a:blip r:embed="rId3"/>
          <a:srcRect l="20526" r="29034"/>
          <a:stretch/>
        </p:blipFill>
        <p:spPr>
          <a:xfrm>
            <a:off x="20" y="10"/>
            <a:ext cx="3459143" cy="6857990"/>
          </a:xfrm>
          <a:custGeom>
            <a:avLst/>
            <a:gdLst/>
            <a:ahLst/>
            <a:cxnLst/>
            <a:rect l="l" t="t" r="r" b="b"/>
            <a:pathLst>
              <a:path w="3458633" h="6858000">
                <a:moveTo>
                  <a:pt x="0" y="0"/>
                </a:moveTo>
                <a:lnTo>
                  <a:pt x="3174999" y="0"/>
                </a:lnTo>
                <a:lnTo>
                  <a:pt x="2294466" y="5223932"/>
                </a:lnTo>
                <a:lnTo>
                  <a:pt x="3458633" y="6853767"/>
                </a:lnTo>
                <a:lnTo>
                  <a:pt x="0" y="6858000"/>
                </a:lnTo>
                <a:lnTo>
                  <a:pt x="0" y="0"/>
                </a:lnTo>
                <a:close/>
              </a:path>
            </a:pathLst>
          </a:custGeom>
          <a:ln w="38100">
            <a:noFill/>
          </a:ln>
          <a:effectLst/>
        </p:spPr>
      </p:pic>
      <p:sp>
        <p:nvSpPr>
          <p:cNvPr id="3" name="Content Placeholder 2">
            <a:extLst>
              <a:ext uri="{FF2B5EF4-FFF2-40B4-BE49-F238E27FC236}">
                <a16:creationId xmlns:a16="http://schemas.microsoft.com/office/drawing/2014/main" xmlns="" id="{641D4D07-D7F8-BB0E-BC45-0686309ACE48}"/>
              </a:ext>
            </a:extLst>
          </p:cNvPr>
          <p:cNvSpPr>
            <a:spLocks noGrp="1"/>
          </p:cNvSpPr>
          <p:nvPr>
            <p:ph idx="1"/>
          </p:nvPr>
        </p:nvSpPr>
        <p:spPr>
          <a:xfrm>
            <a:off x="3489158" y="385011"/>
            <a:ext cx="8313821" cy="6472989"/>
          </a:xfrm>
        </p:spPr>
        <p:txBody>
          <a:bodyPr>
            <a:normAutofit/>
          </a:bodyPr>
          <a:lstStyle/>
          <a:p>
            <a:pPr marL="0" indent="0" algn="just">
              <a:lnSpc>
                <a:spcPct val="90000"/>
              </a:lnSpc>
              <a:spcBef>
                <a:spcPts val="915"/>
              </a:spcBef>
              <a:buNone/>
            </a:pPr>
            <a:r>
              <a:rPr lang="en-US" sz="1800" b="1" spc="-10" dirty="0">
                <a:latin typeface="Times New Roman"/>
                <a:cs typeface="Times New Roman"/>
              </a:rPr>
              <a:t>Step</a:t>
            </a:r>
            <a:r>
              <a:rPr lang="en-US" sz="1800" b="1" spc="-25" dirty="0">
                <a:latin typeface="Times New Roman"/>
                <a:cs typeface="Times New Roman"/>
              </a:rPr>
              <a:t> </a:t>
            </a:r>
            <a:r>
              <a:rPr lang="en-US" sz="1800" b="1" spc="-5" dirty="0">
                <a:latin typeface="Times New Roman"/>
                <a:cs typeface="Times New Roman"/>
              </a:rPr>
              <a:t>6:</a:t>
            </a:r>
            <a:r>
              <a:rPr lang="en-US" sz="1800" b="1" spc="15" dirty="0">
                <a:latin typeface="Times New Roman"/>
                <a:cs typeface="Times New Roman"/>
              </a:rPr>
              <a:t> </a:t>
            </a:r>
            <a:r>
              <a:rPr lang="en-US" sz="1800" b="1" spc="-5" dirty="0">
                <a:latin typeface="Times New Roman"/>
                <a:cs typeface="Times New Roman"/>
              </a:rPr>
              <a:t>Modify</a:t>
            </a:r>
            <a:r>
              <a:rPr lang="en-US" sz="1800" b="1" spc="5" dirty="0">
                <a:latin typeface="Times New Roman"/>
                <a:cs typeface="Times New Roman"/>
              </a:rPr>
              <a:t> </a:t>
            </a:r>
            <a:r>
              <a:rPr lang="en-US" sz="1800" b="1" spc="-5" dirty="0">
                <a:latin typeface="Times New Roman"/>
                <a:cs typeface="Times New Roman"/>
              </a:rPr>
              <a:t>Frontend</a:t>
            </a:r>
            <a:r>
              <a:rPr lang="en-US" sz="1800" b="1" spc="-20" dirty="0">
                <a:latin typeface="Times New Roman"/>
                <a:cs typeface="Times New Roman"/>
              </a:rPr>
              <a:t> </a:t>
            </a:r>
            <a:r>
              <a:rPr lang="en-US" sz="1800" b="1" spc="5" dirty="0">
                <a:latin typeface="Times New Roman"/>
                <a:cs typeface="Times New Roman"/>
              </a:rPr>
              <a:t>to</a:t>
            </a:r>
            <a:r>
              <a:rPr lang="en-US" sz="1800" b="1" spc="-20" dirty="0">
                <a:latin typeface="Times New Roman"/>
                <a:cs typeface="Times New Roman"/>
              </a:rPr>
              <a:t> </a:t>
            </a:r>
            <a:r>
              <a:rPr lang="en-US" sz="1800" b="1" dirty="0">
                <a:latin typeface="Times New Roman"/>
                <a:cs typeface="Times New Roman"/>
              </a:rPr>
              <a:t>fetch</a:t>
            </a:r>
            <a:r>
              <a:rPr lang="en-US" sz="1800" b="1" spc="-20" dirty="0">
                <a:latin typeface="Times New Roman"/>
                <a:cs typeface="Times New Roman"/>
              </a:rPr>
              <a:t> </a:t>
            </a:r>
            <a:r>
              <a:rPr lang="en-US" sz="1800" b="1" spc="-10" dirty="0">
                <a:latin typeface="Times New Roman"/>
                <a:cs typeface="Times New Roman"/>
              </a:rPr>
              <a:t>data</a:t>
            </a:r>
            <a:r>
              <a:rPr lang="en-US" sz="1800" b="1" spc="30" dirty="0">
                <a:latin typeface="Times New Roman"/>
                <a:cs typeface="Times New Roman"/>
              </a:rPr>
              <a:t> </a:t>
            </a:r>
            <a:r>
              <a:rPr lang="en-US" sz="1800" b="1" spc="-10" dirty="0">
                <a:latin typeface="Times New Roman"/>
                <a:cs typeface="Times New Roman"/>
              </a:rPr>
              <a:t>from</a:t>
            </a:r>
            <a:r>
              <a:rPr lang="en-US" sz="1800" b="1" spc="10" dirty="0">
                <a:latin typeface="Times New Roman"/>
                <a:cs typeface="Times New Roman"/>
              </a:rPr>
              <a:t> </a:t>
            </a:r>
            <a:r>
              <a:rPr lang="en-US" sz="1800" b="1" spc="-5" dirty="0">
                <a:latin typeface="Times New Roman"/>
                <a:cs typeface="Times New Roman"/>
              </a:rPr>
              <a:t>Backend</a:t>
            </a:r>
            <a:endParaRPr lang="en-US" sz="1800" dirty="0">
              <a:latin typeface="Times New Roman"/>
              <a:cs typeface="Times New Roman"/>
            </a:endParaRPr>
          </a:p>
          <a:p>
            <a:pPr marL="12700" algn="just">
              <a:lnSpc>
                <a:spcPct val="90000"/>
              </a:lnSpc>
              <a:spcBef>
                <a:spcPts val="815"/>
              </a:spcBef>
            </a:pPr>
            <a:r>
              <a:rPr lang="en-US" sz="1600" spc="-55" dirty="0">
                <a:latin typeface="Times New Roman"/>
                <a:cs typeface="Times New Roman"/>
              </a:rPr>
              <a:t>To</a:t>
            </a:r>
            <a:r>
              <a:rPr lang="en-US" sz="1600" spc="10" dirty="0">
                <a:latin typeface="Times New Roman"/>
                <a:cs typeface="Times New Roman"/>
              </a:rPr>
              <a:t> </a:t>
            </a:r>
            <a:r>
              <a:rPr lang="en-US" sz="1600" spc="-10" dirty="0">
                <a:latin typeface="Times New Roman"/>
                <a:cs typeface="Times New Roman"/>
              </a:rPr>
              <a:t>modify</a:t>
            </a:r>
            <a:r>
              <a:rPr lang="en-US" sz="1600" spc="10" dirty="0">
                <a:latin typeface="Times New Roman"/>
                <a:cs typeface="Times New Roman"/>
              </a:rPr>
              <a:t> </a:t>
            </a:r>
            <a:r>
              <a:rPr lang="en-US" sz="1600" spc="-5" dirty="0">
                <a:latin typeface="Times New Roman"/>
                <a:cs typeface="Times New Roman"/>
              </a:rPr>
              <a:t>our</a:t>
            </a:r>
            <a:r>
              <a:rPr lang="en-US" sz="1600" spc="15" dirty="0">
                <a:latin typeface="Times New Roman"/>
                <a:cs typeface="Times New Roman"/>
              </a:rPr>
              <a:t> </a:t>
            </a:r>
            <a:r>
              <a:rPr lang="en-US" sz="1600" spc="-5" dirty="0">
                <a:latin typeface="Times New Roman"/>
                <a:cs typeface="Times New Roman"/>
              </a:rPr>
              <a:t>frontend</a:t>
            </a:r>
            <a:r>
              <a:rPr lang="en-US" sz="1600" spc="15" dirty="0">
                <a:latin typeface="Times New Roman"/>
                <a:cs typeface="Times New Roman"/>
              </a:rPr>
              <a:t> </a:t>
            </a:r>
            <a:r>
              <a:rPr lang="en-US" sz="1600" spc="-5" dirty="0">
                <a:latin typeface="Times New Roman"/>
                <a:cs typeface="Times New Roman"/>
              </a:rPr>
              <a:t>to</a:t>
            </a:r>
            <a:r>
              <a:rPr lang="en-US" sz="1600" spc="10" dirty="0">
                <a:latin typeface="Times New Roman"/>
                <a:cs typeface="Times New Roman"/>
              </a:rPr>
              <a:t> </a:t>
            </a:r>
            <a:r>
              <a:rPr lang="en-US" sz="1600" spc="-5" dirty="0">
                <a:latin typeface="Times New Roman"/>
                <a:cs typeface="Times New Roman"/>
              </a:rPr>
              <a:t>fetch</a:t>
            </a:r>
            <a:r>
              <a:rPr lang="en-US" sz="1600" spc="15" dirty="0">
                <a:latin typeface="Times New Roman"/>
                <a:cs typeface="Times New Roman"/>
              </a:rPr>
              <a:t> </a:t>
            </a:r>
            <a:r>
              <a:rPr lang="en-US" sz="1600" spc="-5" dirty="0">
                <a:latin typeface="Times New Roman"/>
                <a:cs typeface="Times New Roman"/>
              </a:rPr>
              <a:t>data</a:t>
            </a:r>
            <a:r>
              <a:rPr lang="en-US" sz="1600" spc="15" dirty="0">
                <a:latin typeface="Times New Roman"/>
                <a:cs typeface="Times New Roman"/>
              </a:rPr>
              <a:t> </a:t>
            </a:r>
            <a:r>
              <a:rPr lang="en-US" sz="1600" spc="-5" dirty="0">
                <a:latin typeface="Times New Roman"/>
                <a:cs typeface="Times New Roman"/>
              </a:rPr>
              <a:t>from</a:t>
            </a:r>
            <a:r>
              <a:rPr lang="en-US" sz="1600" spc="-10" dirty="0">
                <a:latin typeface="Times New Roman"/>
                <a:cs typeface="Times New Roman"/>
              </a:rPr>
              <a:t> </a:t>
            </a:r>
            <a:r>
              <a:rPr lang="en-US" sz="1600" spc="-5" dirty="0">
                <a:latin typeface="Times New Roman"/>
                <a:cs typeface="Times New Roman"/>
              </a:rPr>
              <a:t>your</a:t>
            </a:r>
            <a:r>
              <a:rPr lang="en-US" sz="1600" spc="40" dirty="0">
                <a:latin typeface="Times New Roman"/>
                <a:cs typeface="Times New Roman"/>
              </a:rPr>
              <a:t> </a:t>
            </a:r>
            <a:r>
              <a:rPr lang="en-US" sz="1600" spc="-5" dirty="0">
                <a:latin typeface="Times New Roman"/>
                <a:cs typeface="Times New Roman"/>
              </a:rPr>
              <a:t>backend,</a:t>
            </a:r>
            <a:r>
              <a:rPr lang="en-US" sz="1600" spc="25" dirty="0">
                <a:latin typeface="Times New Roman"/>
                <a:cs typeface="Times New Roman"/>
              </a:rPr>
              <a:t> </a:t>
            </a:r>
            <a:r>
              <a:rPr lang="en-US" sz="1600" spc="-5" dirty="0">
                <a:latin typeface="Times New Roman"/>
                <a:cs typeface="Times New Roman"/>
              </a:rPr>
              <a:t>you</a:t>
            </a:r>
            <a:r>
              <a:rPr lang="en-US" sz="1600" spc="10" dirty="0">
                <a:latin typeface="Times New Roman"/>
                <a:cs typeface="Times New Roman"/>
              </a:rPr>
              <a:t> </a:t>
            </a:r>
            <a:r>
              <a:rPr lang="en-US" sz="1600" spc="-5" dirty="0">
                <a:latin typeface="Times New Roman"/>
                <a:cs typeface="Times New Roman"/>
              </a:rPr>
              <a:t>need</a:t>
            </a:r>
            <a:r>
              <a:rPr lang="en-US" sz="1600" spc="15" dirty="0">
                <a:latin typeface="Times New Roman"/>
                <a:cs typeface="Times New Roman"/>
              </a:rPr>
              <a:t> </a:t>
            </a:r>
            <a:r>
              <a:rPr lang="en-US" sz="1600" spc="-5" dirty="0">
                <a:latin typeface="Times New Roman"/>
                <a:cs typeface="Times New Roman"/>
              </a:rPr>
              <a:t>to</a:t>
            </a:r>
            <a:r>
              <a:rPr lang="en-US" sz="1600" spc="10" dirty="0">
                <a:latin typeface="Times New Roman"/>
                <a:cs typeface="Times New Roman"/>
              </a:rPr>
              <a:t> </a:t>
            </a:r>
            <a:r>
              <a:rPr lang="en-US" sz="1600" spc="-5" dirty="0">
                <a:latin typeface="Times New Roman"/>
                <a:cs typeface="Times New Roman"/>
              </a:rPr>
              <a:t>update</a:t>
            </a:r>
            <a:r>
              <a:rPr lang="en-US" sz="1600" spc="15" dirty="0">
                <a:latin typeface="Times New Roman"/>
                <a:cs typeface="Times New Roman"/>
              </a:rPr>
              <a:t> </a:t>
            </a:r>
            <a:r>
              <a:rPr lang="en-US" sz="1600" spc="-5" dirty="0">
                <a:latin typeface="Times New Roman"/>
                <a:cs typeface="Times New Roman"/>
              </a:rPr>
              <a:t>the</a:t>
            </a:r>
            <a:endParaRPr lang="en-US" sz="1600" dirty="0">
              <a:latin typeface="Times New Roman"/>
              <a:cs typeface="Times New Roman"/>
            </a:endParaRPr>
          </a:p>
          <a:p>
            <a:pPr marL="12700" marR="5080" algn="just">
              <a:lnSpc>
                <a:spcPct val="90000"/>
              </a:lnSpc>
              <a:spcBef>
                <a:spcPts val="5"/>
              </a:spcBef>
            </a:pPr>
            <a:r>
              <a:rPr lang="en-US" sz="1600" spc="-5" dirty="0">
                <a:latin typeface="Times New Roman"/>
                <a:cs typeface="Times New Roman"/>
              </a:rPr>
              <a:t>frontend code to </a:t>
            </a:r>
            <a:r>
              <a:rPr lang="en-US" sz="1600" spc="-10" dirty="0">
                <a:latin typeface="Times New Roman"/>
                <a:cs typeface="Times New Roman"/>
              </a:rPr>
              <a:t>make </a:t>
            </a:r>
            <a:r>
              <a:rPr lang="en-US" sz="1600" dirty="0">
                <a:latin typeface="Times New Roman"/>
                <a:cs typeface="Times New Roman"/>
              </a:rPr>
              <a:t>API </a:t>
            </a:r>
            <a:r>
              <a:rPr lang="en-US" sz="1600" spc="-5" dirty="0">
                <a:latin typeface="Times New Roman"/>
                <a:cs typeface="Times New Roman"/>
              </a:rPr>
              <a:t>calls to the backend running on the EC2 instance. </a:t>
            </a:r>
            <a:r>
              <a:rPr lang="en-US" sz="1600" spc="-45" dirty="0">
                <a:latin typeface="Times New Roman"/>
                <a:cs typeface="Times New Roman"/>
              </a:rPr>
              <a:t>You </a:t>
            </a:r>
            <a:r>
              <a:rPr lang="en-US" sz="1600" spc="-5" dirty="0">
                <a:latin typeface="Times New Roman"/>
                <a:cs typeface="Times New Roman"/>
              </a:rPr>
              <a:t>can </a:t>
            </a:r>
            <a:r>
              <a:rPr lang="en-US" sz="1600" spc="-310" dirty="0">
                <a:latin typeface="Times New Roman"/>
                <a:cs typeface="Times New Roman"/>
              </a:rPr>
              <a:t> </a:t>
            </a:r>
            <a:r>
              <a:rPr lang="en-US" sz="1600" spc="-5" dirty="0">
                <a:latin typeface="Times New Roman"/>
                <a:cs typeface="Times New Roman"/>
              </a:rPr>
              <a:t>use</a:t>
            </a:r>
            <a:r>
              <a:rPr lang="en-US" sz="1600" spc="15" dirty="0">
                <a:latin typeface="Times New Roman"/>
                <a:cs typeface="Times New Roman"/>
              </a:rPr>
              <a:t> </a:t>
            </a:r>
            <a:r>
              <a:rPr lang="en-US" sz="1600" spc="-5" dirty="0">
                <a:latin typeface="Times New Roman"/>
                <a:cs typeface="Times New Roman"/>
              </a:rPr>
              <a:t>the</a:t>
            </a:r>
            <a:r>
              <a:rPr lang="en-US" sz="1600" spc="-50" dirty="0">
                <a:latin typeface="Times New Roman"/>
                <a:cs typeface="Times New Roman"/>
              </a:rPr>
              <a:t> </a:t>
            </a:r>
            <a:r>
              <a:rPr lang="en-US" sz="1600" spc="-10" dirty="0">
                <a:latin typeface="Times New Roman"/>
                <a:cs typeface="Times New Roman"/>
              </a:rPr>
              <a:t>Axioms</a:t>
            </a:r>
            <a:r>
              <a:rPr lang="en-US" sz="1600" spc="20" dirty="0">
                <a:latin typeface="Times New Roman"/>
                <a:cs typeface="Times New Roman"/>
              </a:rPr>
              <a:t> </a:t>
            </a:r>
            <a:r>
              <a:rPr lang="en-US" sz="1600" spc="-5" dirty="0">
                <a:latin typeface="Times New Roman"/>
                <a:cs typeface="Times New Roman"/>
              </a:rPr>
              <a:t>library</a:t>
            </a:r>
            <a:r>
              <a:rPr lang="en-US" sz="1600" spc="15" dirty="0">
                <a:latin typeface="Times New Roman"/>
                <a:cs typeface="Times New Roman"/>
              </a:rPr>
              <a:t> </a:t>
            </a:r>
            <a:r>
              <a:rPr lang="en-US" sz="1600" spc="-5" dirty="0">
                <a:latin typeface="Times New Roman"/>
                <a:cs typeface="Times New Roman"/>
              </a:rPr>
              <a:t>to</a:t>
            </a:r>
            <a:r>
              <a:rPr lang="en-US" sz="1600" spc="20" dirty="0">
                <a:latin typeface="Times New Roman"/>
                <a:cs typeface="Times New Roman"/>
              </a:rPr>
              <a:t> </a:t>
            </a:r>
            <a:r>
              <a:rPr lang="en-US" sz="1600" spc="-10" dirty="0">
                <a:latin typeface="Times New Roman"/>
                <a:cs typeface="Times New Roman"/>
              </a:rPr>
              <a:t>make</a:t>
            </a:r>
            <a:r>
              <a:rPr lang="en-US" sz="1600" spc="20" dirty="0">
                <a:latin typeface="Times New Roman"/>
                <a:cs typeface="Times New Roman"/>
              </a:rPr>
              <a:t> </a:t>
            </a:r>
            <a:r>
              <a:rPr lang="en-US" sz="1600" spc="-10" dirty="0">
                <a:latin typeface="Times New Roman"/>
                <a:cs typeface="Times New Roman"/>
              </a:rPr>
              <a:t>HTTP</a:t>
            </a:r>
            <a:r>
              <a:rPr lang="en-US" sz="1600" spc="-30" dirty="0">
                <a:latin typeface="Times New Roman"/>
                <a:cs typeface="Times New Roman"/>
              </a:rPr>
              <a:t> </a:t>
            </a:r>
            <a:r>
              <a:rPr lang="en-US" sz="1600" spc="-10" dirty="0">
                <a:latin typeface="Times New Roman"/>
                <a:cs typeface="Times New Roman"/>
              </a:rPr>
              <a:t>requests</a:t>
            </a:r>
            <a:r>
              <a:rPr lang="en-US" sz="1600" spc="40" dirty="0">
                <a:latin typeface="Times New Roman"/>
                <a:cs typeface="Times New Roman"/>
              </a:rPr>
              <a:t> </a:t>
            </a:r>
            <a:r>
              <a:rPr lang="en-US" sz="1600" spc="-10" dirty="0">
                <a:latin typeface="Times New Roman"/>
                <a:cs typeface="Times New Roman"/>
              </a:rPr>
              <a:t>from your</a:t>
            </a:r>
            <a:r>
              <a:rPr lang="en-US" sz="1600" spc="20" dirty="0">
                <a:latin typeface="Times New Roman"/>
                <a:cs typeface="Times New Roman"/>
              </a:rPr>
              <a:t> </a:t>
            </a:r>
            <a:r>
              <a:rPr lang="en-US" sz="1600" spc="-5" dirty="0">
                <a:latin typeface="Times New Roman"/>
                <a:cs typeface="Times New Roman"/>
              </a:rPr>
              <a:t>React.js</a:t>
            </a:r>
            <a:r>
              <a:rPr lang="en-US" sz="1600" spc="20" dirty="0">
                <a:latin typeface="Times New Roman"/>
                <a:cs typeface="Times New Roman"/>
              </a:rPr>
              <a:t> </a:t>
            </a:r>
            <a:r>
              <a:rPr lang="en-US" sz="1600" spc="-5" dirty="0">
                <a:latin typeface="Times New Roman"/>
                <a:cs typeface="Times New Roman"/>
              </a:rPr>
              <a:t>application</a:t>
            </a:r>
            <a:r>
              <a:rPr lang="en-US" sz="1600" spc="20" dirty="0">
                <a:latin typeface="Times New Roman"/>
                <a:cs typeface="Times New Roman"/>
              </a:rPr>
              <a:t> </a:t>
            </a:r>
            <a:r>
              <a:rPr lang="en-US" sz="1600" spc="-5" dirty="0">
                <a:latin typeface="Times New Roman"/>
                <a:cs typeface="Times New Roman"/>
              </a:rPr>
              <a:t>to</a:t>
            </a:r>
            <a:r>
              <a:rPr lang="en-US" sz="1600" spc="15" dirty="0">
                <a:latin typeface="Times New Roman"/>
                <a:cs typeface="Times New Roman"/>
              </a:rPr>
              <a:t> </a:t>
            </a:r>
            <a:r>
              <a:rPr lang="en-US" sz="1600" spc="-10" dirty="0" smtClean="0">
                <a:latin typeface="Times New Roman"/>
                <a:cs typeface="Times New Roman"/>
              </a:rPr>
              <a:t>your</a:t>
            </a:r>
            <a:r>
              <a:rPr lang="en-US" sz="1600" dirty="0">
                <a:latin typeface="Times New Roman"/>
                <a:cs typeface="Times New Roman"/>
              </a:rPr>
              <a:t> </a:t>
            </a:r>
            <a:r>
              <a:rPr lang="en-US" sz="1600" spc="-5" dirty="0" smtClean="0">
                <a:latin typeface="Times New Roman"/>
                <a:cs typeface="Times New Roman"/>
              </a:rPr>
              <a:t>Node.js</a:t>
            </a:r>
            <a:r>
              <a:rPr lang="en-US" sz="1600" spc="-25" dirty="0" smtClean="0">
                <a:latin typeface="Times New Roman"/>
                <a:cs typeface="Times New Roman"/>
              </a:rPr>
              <a:t> </a:t>
            </a:r>
            <a:r>
              <a:rPr lang="en-US" sz="1600" spc="-5" dirty="0">
                <a:latin typeface="Times New Roman"/>
                <a:cs typeface="Times New Roman"/>
              </a:rPr>
              <a:t>backend.</a:t>
            </a:r>
            <a:endParaRPr lang="en-US" sz="1600" dirty="0">
              <a:latin typeface="Times New Roman"/>
              <a:cs typeface="Times New Roman"/>
            </a:endParaRPr>
          </a:p>
          <a:p>
            <a:pPr marL="12700" marR="26034" algn="just">
              <a:lnSpc>
                <a:spcPct val="90000"/>
              </a:lnSpc>
              <a:spcBef>
                <a:spcPts val="780"/>
              </a:spcBef>
            </a:pPr>
            <a:r>
              <a:rPr lang="en-US" sz="1600" spc="-10" dirty="0">
                <a:latin typeface="Times New Roman"/>
                <a:cs typeface="Times New Roman"/>
              </a:rPr>
              <a:t>After </a:t>
            </a:r>
            <a:r>
              <a:rPr lang="en-US" sz="1600" dirty="0">
                <a:latin typeface="Times New Roman"/>
                <a:cs typeface="Times New Roman"/>
              </a:rPr>
              <a:t>updating </a:t>
            </a:r>
            <a:r>
              <a:rPr lang="en-US" sz="1600" spc="-5" dirty="0">
                <a:latin typeface="Times New Roman"/>
                <a:cs typeface="Times New Roman"/>
              </a:rPr>
              <a:t>the code, you need to build a </a:t>
            </a:r>
            <a:r>
              <a:rPr lang="en-US" sz="1600" spc="-15" dirty="0">
                <a:latin typeface="Times New Roman"/>
                <a:cs typeface="Times New Roman"/>
              </a:rPr>
              <a:t>Docker </a:t>
            </a:r>
            <a:r>
              <a:rPr lang="en-US" sz="1600" spc="-5" dirty="0">
                <a:latin typeface="Times New Roman"/>
                <a:cs typeface="Times New Roman"/>
              </a:rPr>
              <a:t>image for your React.js frontend </a:t>
            </a:r>
            <a:r>
              <a:rPr lang="en-US" sz="1600" dirty="0">
                <a:latin typeface="Times New Roman"/>
                <a:cs typeface="Times New Roman"/>
              </a:rPr>
              <a:t> </a:t>
            </a:r>
            <a:r>
              <a:rPr lang="en-US" sz="1600" spc="-5" dirty="0">
                <a:latin typeface="Times New Roman"/>
                <a:cs typeface="Times New Roman"/>
              </a:rPr>
              <a:t>application and push it to </a:t>
            </a:r>
            <a:r>
              <a:rPr lang="en-US" sz="1600" spc="-45" dirty="0">
                <a:latin typeface="Times New Roman"/>
                <a:cs typeface="Times New Roman"/>
              </a:rPr>
              <a:t>AWS </a:t>
            </a:r>
            <a:r>
              <a:rPr lang="en-US" sz="1600" spc="-5" dirty="0">
                <a:latin typeface="Times New Roman"/>
                <a:cs typeface="Times New Roman"/>
              </a:rPr>
              <a:t>ECR or Docker Hub. </a:t>
            </a:r>
            <a:r>
              <a:rPr lang="en-US" sz="1600" spc="-45" dirty="0">
                <a:latin typeface="Times New Roman"/>
                <a:cs typeface="Times New Roman"/>
              </a:rPr>
              <a:t>You </a:t>
            </a:r>
            <a:r>
              <a:rPr lang="en-US" sz="1600" spc="-5" dirty="0">
                <a:latin typeface="Times New Roman"/>
                <a:cs typeface="Times New Roman"/>
              </a:rPr>
              <a:t>can then deploy the </a:t>
            </a:r>
            <a:r>
              <a:rPr lang="en-US" sz="1600" spc="-10" dirty="0">
                <a:latin typeface="Times New Roman"/>
                <a:cs typeface="Times New Roman"/>
              </a:rPr>
              <a:t>Docker </a:t>
            </a:r>
            <a:r>
              <a:rPr lang="en-US" sz="1600" spc="-310" dirty="0">
                <a:latin typeface="Times New Roman"/>
                <a:cs typeface="Times New Roman"/>
              </a:rPr>
              <a:t> </a:t>
            </a:r>
            <a:r>
              <a:rPr lang="en-US" sz="1600" spc="-10" dirty="0">
                <a:latin typeface="Times New Roman"/>
                <a:cs typeface="Times New Roman"/>
              </a:rPr>
              <a:t>image</a:t>
            </a:r>
            <a:r>
              <a:rPr lang="en-US" sz="1600" spc="5" dirty="0">
                <a:latin typeface="Times New Roman"/>
                <a:cs typeface="Times New Roman"/>
              </a:rPr>
              <a:t> </a:t>
            </a:r>
            <a:r>
              <a:rPr lang="en-US" sz="1600" spc="-5" dirty="0">
                <a:latin typeface="Times New Roman"/>
                <a:cs typeface="Times New Roman"/>
              </a:rPr>
              <a:t>on</a:t>
            </a:r>
            <a:r>
              <a:rPr lang="en-US" sz="1600" spc="5" dirty="0">
                <a:latin typeface="Times New Roman"/>
                <a:cs typeface="Times New Roman"/>
              </a:rPr>
              <a:t> </a:t>
            </a:r>
            <a:r>
              <a:rPr lang="en-US" sz="1600" spc="-5" dirty="0">
                <a:latin typeface="Times New Roman"/>
                <a:cs typeface="Times New Roman"/>
              </a:rPr>
              <a:t>the</a:t>
            </a:r>
            <a:r>
              <a:rPr lang="en-US" sz="1600" spc="5" dirty="0">
                <a:latin typeface="Times New Roman"/>
                <a:cs typeface="Times New Roman"/>
              </a:rPr>
              <a:t> </a:t>
            </a:r>
            <a:r>
              <a:rPr lang="en-US" sz="1600" spc="-5" dirty="0">
                <a:latin typeface="Times New Roman"/>
                <a:cs typeface="Times New Roman"/>
              </a:rPr>
              <a:t>EC2</a:t>
            </a:r>
            <a:r>
              <a:rPr lang="en-US" sz="1600" spc="5" dirty="0">
                <a:latin typeface="Times New Roman"/>
                <a:cs typeface="Times New Roman"/>
              </a:rPr>
              <a:t> </a:t>
            </a:r>
            <a:r>
              <a:rPr lang="en-US" sz="1600" spc="-5" dirty="0">
                <a:latin typeface="Times New Roman"/>
                <a:cs typeface="Times New Roman"/>
              </a:rPr>
              <a:t>instance</a:t>
            </a:r>
            <a:r>
              <a:rPr lang="en-US" sz="1600" spc="10" dirty="0">
                <a:latin typeface="Times New Roman"/>
                <a:cs typeface="Times New Roman"/>
              </a:rPr>
              <a:t> </a:t>
            </a:r>
            <a:r>
              <a:rPr lang="en-US" sz="1600" spc="-5" dirty="0">
                <a:latin typeface="Times New Roman"/>
                <a:cs typeface="Times New Roman"/>
              </a:rPr>
              <a:t>using</a:t>
            </a:r>
            <a:r>
              <a:rPr lang="en-US" sz="1600" spc="-20" dirty="0">
                <a:latin typeface="Times New Roman"/>
                <a:cs typeface="Times New Roman"/>
              </a:rPr>
              <a:t> </a:t>
            </a:r>
            <a:r>
              <a:rPr lang="en-US" sz="1600" spc="-15" dirty="0">
                <a:latin typeface="Times New Roman"/>
                <a:cs typeface="Times New Roman"/>
              </a:rPr>
              <a:t>Docker.</a:t>
            </a:r>
          </a:p>
          <a:p>
            <a:pPr marL="12700" marR="572770" algn="just">
              <a:lnSpc>
                <a:spcPct val="90000"/>
              </a:lnSpc>
              <a:spcBef>
                <a:spcPts val="100"/>
              </a:spcBef>
            </a:pPr>
            <a:r>
              <a:rPr lang="en-US" sz="1600" spc="-10" dirty="0">
                <a:latin typeface="Times New Roman"/>
                <a:cs typeface="Times New Roman"/>
              </a:rPr>
              <a:t>Launch</a:t>
            </a:r>
            <a:r>
              <a:rPr lang="en-US" sz="1600" spc="20" dirty="0">
                <a:latin typeface="Times New Roman"/>
                <a:cs typeface="Times New Roman"/>
              </a:rPr>
              <a:t> </a:t>
            </a:r>
            <a:r>
              <a:rPr lang="en-US" sz="1600" spc="-5" dirty="0">
                <a:latin typeface="Times New Roman"/>
                <a:cs typeface="Times New Roman"/>
              </a:rPr>
              <a:t>an</a:t>
            </a:r>
            <a:r>
              <a:rPr lang="en-US" sz="1600" spc="20" dirty="0">
                <a:latin typeface="Times New Roman"/>
                <a:cs typeface="Times New Roman"/>
              </a:rPr>
              <a:t> </a:t>
            </a:r>
            <a:r>
              <a:rPr lang="en-US" sz="1600" spc="-5" dirty="0">
                <a:latin typeface="Times New Roman"/>
                <a:cs typeface="Times New Roman"/>
              </a:rPr>
              <a:t>EC2</a:t>
            </a:r>
            <a:r>
              <a:rPr lang="en-US" sz="1600" spc="15" dirty="0">
                <a:latin typeface="Times New Roman"/>
                <a:cs typeface="Times New Roman"/>
              </a:rPr>
              <a:t> </a:t>
            </a:r>
            <a:r>
              <a:rPr lang="en-US" sz="1600" spc="-5" dirty="0">
                <a:latin typeface="Times New Roman"/>
                <a:cs typeface="Times New Roman"/>
              </a:rPr>
              <a:t>instance</a:t>
            </a:r>
            <a:r>
              <a:rPr lang="en-US" sz="1600" spc="20" dirty="0">
                <a:latin typeface="Times New Roman"/>
                <a:cs typeface="Times New Roman"/>
              </a:rPr>
              <a:t> </a:t>
            </a:r>
            <a:r>
              <a:rPr lang="en-US" sz="1600" spc="-5" dirty="0">
                <a:latin typeface="Times New Roman"/>
                <a:cs typeface="Times New Roman"/>
              </a:rPr>
              <a:t>and</a:t>
            </a:r>
            <a:r>
              <a:rPr lang="en-US" sz="1600" spc="20" dirty="0">
                <a:latin typeface="Times New Roman"/>
                <a:cs typeface="Times New Roman"/>
              </a:rPr>
              <a:t> </a:t>
            </a:r>
            <a:r>
              <a:rPr lang="en-US" sz="1600" spc="-5" dirty="0">
                <a:latin typeface="Times New Roman"/>
                <a:cs typeface="Times New Roman"/>
              </a:rPr>
              <a:t>configure</a:t>
            </a:r>
            <a:r>
              <a:rPr lang="en-US" sz="1600" spc="20" dirty="0">
                <a:latin typeface="Times New Roman"/>
                <a:cs typeface="Times New Roman"/>
              </a:rPr>
              <a:t> </a:t>
            </a:r>
            <a:r>
              <a:rPr lang="en-US" sz="1600" spc="-5" dirty="0">
                <a:latin typeface="Times New Roman"/>
                <a:cs typeface="Times New Roman"/>
              </a:rPr>
              <a:t>it</a:t>
            </a:r>
            <a:r>
              <a:rPr lang="en-US" sz="1600" spc="15" dirty="0">
                <a:latin typeface="Times New Roman"/>
                <a:cs typeface="Times New Roman"/>
              </a:rPr>
              <a:t> </a:t>
            </a:r>
            <a:r>
              <a:rPr lang="en-US" sz="1600" spc="-10" dirty="0">
                <a:latin typeface="Times New Roman"/>
                <a:cs typeface="Times New Roman"/>
              </a:rPr>
              <a:t>with</a:t>
            </a:r>
            <a:r>
              <a:rPr lang="en-US" sz="1600" spc="15" dirty="0">
                <a:latin typeface="Times New Roman"/>
                <a:cs typeface="Times New Roman"/>
              </a:rPr>
              <a:t> </a:t>
            </a:r>
            <a:r>
              <a:rPr lang="en-US" sz="1600" spc="-5" dirty="0">
                <a:latin typeface="Times New Roman"/>
                <a:cs typeface="Times New Roman"/>
              </a:rPr>
              <a:t>the</a:t>
            </a:r>
            <a:r>
              <a:rPr lang="en-US" sz="1600" spc="15" dirty="0">
                <a:latin typeface="Times New Roman"/>
                <a:cs typeface="Times New Roman"/>
              </a:rPr>
              <a:t> </a:t>
            </a:r>
            <a:r>
              <a:rPr lang="en-US" sz="1600" spc="-5" dirty="0">
                <a:latin typeface="Times New Roman"/>
                <a:cs typeface="Times New Roman"/>
              </a:rPr>
              <a:t>required</a:t>
            </a:r>
            <a:r>
              <a:rPr lang="en-US" sz="1600" spc="20" dirty="0">
                <a:latin typeface="Times New Roman"/>
                <a:cs typeface="Times New Roman"/>
              </a:rPr>
              <a:t> </a:t>
            </a:r>
            <a:r>
              <a:rPr lang="en-US" sz="1600" spc="-5" dirty="0">
                <a:latin typeface="Times New Roman"/>
                <a:cs typeface="Times New Roman"/>
              </a:rPr>
              <a:t>dependencies</a:t>
            </a:r>
            <a:r>
              <a:rPr lang="en-US" sz="1600" spc="20" dirty="0">
                <a:latin typeface="Times New Roman"/>
                <a:cs typeface="Times New Roman"/>
              </a:rPr>
              <a:t> </a:t>
            </a:r>
            <a:r>
              <a:rPr lang="en-US" sz="1600" spc="-5" dirty="0">
                <a:latin typeface="Times New Roman"/>
                <a:cs typeface="Times New Roman"/>
              </a:rPr>
              <a:t>and </a:t>
            </a:r>
            <a:r>
              <a:rPr lang="en-US" sz="1600" spc="-310" dirty="0">
                <a:latin typeface="Times New Roman"/>
                <a:cs typeface="Times New Roman"/>
              </a:rPr>
              <a:t> </a:t>
            </a:r>
            <a:r>
              <a:rPr lang="en-US" sz="1600" spc="-10" dirty="0">
                <a:latin typeface="Times New Roman"/>
                <a:cs typeface="Times New Roman"/>
              </a:rPr>
              <a:t>packages.</a:t>
            </a:r>
            <a:endParaRPr lang="en-US" sz="1600" dirty="0">
              <a:latin typeface="Times New Roman"/>
              <a:cs typeface="Times New Roman"/>
            </a:endParaRPr>
          </a:p>
          <a:p>
            <a:pPr marL="12700" algn="just">
              <a:lnSpc>
                <a:spcPct val="90000"/>
              </a:lnSpc>
              <a:spcBef>
                <a:spcPts val="865"/>
              </a:spcBef>
            </a:pPr>
            <a:r>
              <a:rPr lang="en-US" sz="1600" spc="-10" dirty="0">
                <a:latin typeface="Times New Roman"/>
                <a:cs typeface="Times New Roman"/>
              </a:rPr>
              <a:t>Here</a:t>
            </a:r>
            <a:r>
              <a:rPr lang="en-US" sz="1600" spc="15" dirty="0">
                <a:latin typeface="Times New Roman"/>
                <a:cs typeface="Times New Roman"/>
              </a:rPr>
              <a:t> </a:t>
            </a:r>
            <a:r>
              <a:rPr lang="en-US" sz="1600" spc="-5" dirty="0">
                <a:latin typeface="Times New Roman"/>
                <a:cs typeface="Times New Roman"/>
              </a:rPr>
              <a:t>install</a:t>
            </a:r>
            <a:r>
              <a:rPr lang="en-US" sz="1600" spc="15" dirty="0">
                <a:latin typeface="Times New Roman"/>
                <a:cs typeface="Times New Roman"/>
              </a:rPr>
              <a:t> </a:t>
            </a:r>
            <a:r>
              <a:rPr lang="en-US" sz="1600" spc="-10" dirty="0">
                <a:latin typeface="Times New Roman"/>
                <a:cs typeface="Times New Roman"/>
              </a:rPr>
              <a:t>docker</a:t>
            </a:r>
            <a:r>
              <a:rPr lang="en-US" sz="1600" spc="20" dirty="0">
                <a:latin typeface="Times New Roman"/>
                <a:cs typeface="Times New Roman"/>
              </a:rPr>
              <a:t> </a:t>
            </a:r>
            <a:r>
              <a:rPr lang="en-US" sz="1600" spc="-5" dirty="0">
                <a:latin typeface="Times New Roman"/>
                <a:cs typeface="Times New Roman"/>
              </a:rPr>
              <a:t>in</a:t>
            </a:r>
            <a:r>
              <a:rPr lang="en-US" sz="1600" spc="10" dirty="0">
                <a:latin typeface="Times New Roman"/>
                <a:cs typeface="Times New Roman"/>
              </a:rPr>
              <a:t> </a:t>
            </a:r>
            <a:r>
              <a:rPr lang="en-US" sz="1600" spc="-5" dirty="0">
                <a:latin typeface="Times New Roman"/>
                <a:cs typeface="Times New Roman"/>
              </a:rPr>
              <a:t>root</a:t>
            </a:r>
            <a:r>
              <a:rPr lang="en-US" sz="1600" spc="15" dirty="0">
                <a:latin typeface="Times New Roman"/>
                <a:cs typeface="Times New Roman"/>
              </a:rPr>
              <a:t> </a:t>
            </a:r>
            <a:r>
              <a:rPr lang="en-US" sz="1600" spc="-20" dirty="0">
                <a:latin typeface="Times New Roman"/>
                <a:cs typeface="Times New Roman"/>
              </a:rPr>
              <a:t>user.</a:t>
            </a:r>
            <a:r>
              <a:rPr lang="en-US" sz="1600" spc="25" dirty="0">
                <a:latin typeface="Times New Roman"/>
                <a:cs typeface="Times New Roman"/>
              </a:rPr>
              <a:t> </a:t>
            </a:r>
            <a:r>
              <a:rPr lang="en-US" sz="1600" spc="-10" dirty="0">
                <a:latin typeface="Times New Roman"/>
                <a:cs typeface="Times New Roman"/>
              </a:rPr>
              <a:t>First</a:t>
            </a:r>
            <a:r>
              <a:rPr lang="en-US" sz="1600" spc="15" dirty="0">
                <a:latin typeface="Times New Roman"/>
                <a:cs typeface="Times New Roman"/>
              </a:rPr>
              <a:t> </a:t>
            </a:r>
            <a:r>
              <a:rPr lang="en-US" sz="1600" spc="-10" dirty="0">
                <a:latin typeface="Times New Roman"/>
                <a:cs typeface="Times New Roman"/>
              </a:rPr>
              <a:t>move</a:t>
            </a:r>
            <a:r>
              <a:rPr lang="en-US" sz="1600" spc="15" dirty="0">
                <a:latin typeface="Times New Roman"/>
                <a:cs typeface="Times New Roman"/>
              </a:rPr>
              <a:t> </a:t>
            </a:r>
            <a:r>
              <a:rPr lang="en-US" sz="1600" spc="-5" dirty="0">
                <a:latin typeface="Times New Roman"/>
                <a:cs typeface="Times New Roman"/>
              </a:rPr>
              <a:t>to</a:t>
            </a:r>
            <a:r>
              <a:rPr lang="en-US" sz="1600" spc="15" dirty="0">
                <a:latin typeface="Times New Roman"/>
                <a:cs typeface="Times New Roman"/>
              </a:rPr>
              <a:t> </a:t>
            </a:r>
            <a:r>
              <a:rPr lang="en-US" sz="1600" spc="-5" dirty="0">
                <a:latin typeface="Times New Roman"/>
                <a:cs typeface="Times New Roman"/>
              </a:rPr>
              <a:t>root</a:t>
            </a:r>
            <a:r>
              <a:rPr lang="en-US" sz="1600" spc="15" dirty="0">
                <a:latin typeface="Times New Roman"/>
                <a:cs typeface="Times New Roman"/>
              </a:rPr>
              <a:t> </a:t>
            </a:r>
            <a:r>
              <a:rPr lang="en-US" sz="1600" spc="-5" dirty="0">
                <a:latin typeface="Times New Roman"/>
                <a:cs typeface="Times New Roman"/>
              </a:rPr>
              <a:t>user</a:t>
            </a:r>
            <a:r>
              <a:rPr lang="en-US" sz="1600" spc="20" dirty="0">
                <a:latin typeface="Times New Roman"/>
                <a:cs typeface="Times New Roman"/>
              </a:rPr>
              <a:t> </a:t>
            </a:r>
            <a:r>
              <a:rPr lang="en-US" sz="1600" spc="-5" dirty="0">
                <a:latin typeface="Times New Roman"/>
                <a:cs typeface="Times New Roman"/>
              </a:rPr>
              <a:t>using</a:t>
            </a:r>
            <a:r>
              <a:rPr lang="en-US" sz="1600" spc="-15" dirty="0">
                <a:latin typeface="Times New Roman"/>
                <a:cs typeface="Times New Roman"/>
              </a:rPr>
              <a:t> </a:t>
            </a:r>
            <a:r>
              <a:rPr lang="en-US" sz="1600" spc="-5" dirty="0">
                <a:latin typeface="Times New Roman"/>
                <a:cs typeface="Times New Roman"/>
              </a:rPr>
              <a:t>the</a:t>
            </a:r>
            <a:r>
              <a:rPr lang="en-US" sz="1600" spc="15" dirty="0">
                <a:latin typeface="Times New Roman"/>
                <a:cs typeface="Times New Roman"/>
              </a:rPr>
              <a:t> </a:t>
            </a:r>
            <a:r>
              <a:rPr lang="en-US" sz="1600" spc="-5" dirty="0">
                <a:latin typeface="Times New Roman"/>
                <a:cs typeface="Times New Roman"/>
              </a:rPr>
              <a:t>command</a:t>
            </a:r>
            <a:r>
              <a:rPr lang="en-US" sz="1600" spc="20" dirty="0">
                <a:latin typeface="Times New Roman"/>
                <a:cs typeface="Times New Roman"/>
              </a:rPr>
              <a:t> </a:t>
            </a:r>
            <a:r>
              <a:rPr lang="en-US" sz="1600" spc="-10" dirty="0" err="1">
                <a:latin typeface="Times New Roman"/>
                <a:cs typeface="Times New Roman"/>
              </a:rPr>
              <a:t>sudo</a:t>
            </a:r>
            <a:r>
              <a:rPr lang="en-US" sz="1600" spc="10" dirty="0">
                <a:latin typeface="Times New Roman"/>
                <a:cs typeface="Times New Roman"/>
              </a:rPr>
              <a:t> </a:t>
            </a:r>
            <a:r>
              <a:rPr lang="en-US" sz="1600" spc="-5" dirty="0" err="1">
                <a:latin typeface="Times New Roman"/>
                <a:cs typeface="Times New Roman"/>
              </a:rPr>
              <a:t>su</a:t>
            </a:r>
            <a:r>
              <a:rPr lang="en-US" sz="1600" spc="50" dirty="0">
                <a:latin typeface="Times New Roman"/>
                <a:cs typeface="Times New Roman"/>
              </a:rPr>
              <a:t> </a:t>
            </a:r>
            <a:r>
              <a:rPr lang="en-US" sz="1600" spc="-5" dirty="0">
                <a:latin typeface="Times New Roman"/>
                <a:cs typeface="Times New Roman"/>
              </a:rPr>
              <a:t>-.</a:t>
            </a:r>
            <a:endParaRPr lang="en-US" sz="1600" dirty="0">
              <a:latin typeface="Times New Roman"/>
              <a:cs typeface="Times New Roman"/>
            </a:endParaRPr>
          </a:p>
          <a:p>
            <a:pPr marL="12700" algn="just">
              <a:lnSpc>
                <a:spcPct val="90000"/>
              </a:lnSpc>
              <a:spcBef>
                <a:spcPts val="940"/>
              </a:spcBef>
            </a:pPr>
            <a:r>
              <a:rPr lang="en-US" sz="1600" spc="-10" dirty="0">
                <a:latin typeface="Times New Roman"/>
                <a:cs typeface="Times New Roman"/>
              </a:rPr>
              <a:t>Now</a:t>
            </a:r>
            <a:r>
              <a:rPr lang="en-US" sz="1600" spc="15" dirty="0">
                <a:latin typeface="Times New Roman"/>
                <a:cs typeface="Times New Roman"/>
              </a:rPr>
              <a:t> </a:t>
            </a:r>
            <a:r>
              <a:rPr lang="en-US" sz="1600" spc="-5" dirty="0">
                <a:latin typeface="Times New Roman"/>
                <a:cs typeface="Times New Roman"/>
              </a:rPr>
              <a:t>install</a:t>
            </a:r>
            <a:r>
              <a:rPr lang="en-US" sz="1600" spc="10" dirty="0">
                <a:latin typeface="Times New Roman"/>
                <a:cs typeface="Times New Roman"/>
              </a:rPr>
              <a:t> </a:t>
            </a:r>
            <a:r>
              <a:rPr lang="en-US" sz="1600" spc="-5" dirty="0">
                <a:latin typeface="Times New Roman"/>
                <a:cs typeface="Times New Roman"/>
              </a:rPr>
              <a:t>the</a:t>
            </a:r>
            <a:r>
              <a:rPr lang="en-US" sz="1600" spc="10" dirty="0">
                <a:latin typeface="Times New Roman"/>
                <a:cs typeface="Times New Roman"/>
              </a:rPr>
              <a:t> </a:t>
            </a:r>
            <a:r>
              <a:rPr lang="en-US" sz="1600" spc="-10" dirty="0">
                <a:latin typeface="Times New Roman"/>
                <a:cs typeface="Times New Roman"/>
              </a:rPr>
              <a:t>docker</a:t>
            </a:r>
            <a:r>
              <a:rPr lang="en-US" sz="1600" spc="15" dirty="0">
                <a:latin typeface="Times New Roman"/>
                <a:cs typeface="Times New Roman"/>
              </a:rPr>
              <a:t> </a:t>
            </a:r>
            <a:r>
              <a:rPr lang="en-US" sz="1600" spc="-5" dirty="0">
                <a:latin typeface="Times New Roman"/>
                <a:cs typeface="Times New Roman"/>
              </a:rPr>
              <a:t>by</a:t>
            </a:r>
            <a:r>
              <a:rPr lang="en-US" sz="1600" spc="10" dirty="0">
                <a:latin typeface="Times New Roman"/>
                <a:cs typeface="Times New Roman"/>
              </a:rPr>
              <a:t> </a:t>
            </a:r>
            <a:r>
              <a:rPr lang="en-US" sz="1600" spc="-5" dirty="0">
                <a:latin typeface="Times New Roman"/>
                <a:cs typeface="Times New Roman"/>
              </a:rPr>
              <a:t>using</a:t>
            </a:r>
            <a:r>
              <a:rPr lang="en-US" sz="1600" spc="-15" dirty="0">
                <a:latin typeface="Times New Roman"/>
                <a:cs typeface="Times New Roman"/>
              </a:rPr>
              <a:t> </a:t>
            </a:r>
            <a:r>
              <a:rPr lang="en-US" sz="1600" spc="-5" dirty="0">
                <a:latin typeface="Times New Roman"/>
                <a:cs typeface="Times New Roman"/>
              </a:rPr>
              <a:t>the</a:t>
            </a:r>
            <a:r>
              <a:rPr lang="en-US" sz="1600" spc="15" dirty="0">
                <a:latin typeface="Times New Roman"/>
                <a:cs typeface="Times New Roman"/>
              </a:rPr>
              <a:t> </a:t>
            </a:r>
            <a:r>
              <a:rPr lang="en-US" sz="1600" spc="-5" dirty="0">
                <a:latin typeface="Times New Roman"/>
                <a:cs typeface="Times New Roman"/>
              </a:rPr>
              <a:t>command</a:t>
            </a:r>
            <a:r>
              <a:rPr lang="en-US" sz="1600" spc="35" dirty="0">
                <a:latin typeface="Times New Roman"/>
                <a:cs typeface="Times New Roman"/>
              </a:rPr>
              <a:t> </a:t>
            </a:r>
            <a:r>
              <a:rPr lang="en-US" sz="1600" spc="-5" dirty="0">
                <a:latin typeface="Times New Roman"/>
                <a:cs typeface="Times New Roman"/>
              </a:rPr>
              <a:t>yum</a:t>
            </a:r>
            <a:r>
              <a:rPr lang="en-US" sz="1600" spc="-15" dirty="0">
                <a:latin typeface="Times New Roman"/>
                <a:cs typeface="Times New Roman"/>
              </a:rPr>
              <a:t> </a:t>
            </a:r>
            <a:r>
              <a:rPr lang="en-US" sz="1600" spc="-5" dirty="0">
                <a:latin typeface="Times New Roman"/>
                <a:cs typeface="Times New Roman"/>
              </a:rPr>
              <a:t>install</a:t>
            </a:r>
            <a:r>
              <a:rPr lang="en-US" sz="1600" spc="10" dirty="0">
                <a:latin typeface="Times New Roman"/>
                <a:cs typeface="Times New Roman"/>
              </a:rPr>
              <a:t> </a:t>
            </a:r>
            <a:r>
              <a:rPr lang="en-US" sz="1600" spc="-5" dirty="0">
                <a:latin typeface="Times New Roman"/>
                <a:cs typeface="Times New Roman"/>
              </a:rPr>
              <a:t>docker</a:t>
            </a:r>
            <a:r>
              <a:rPr lang="en-US" sz="1600" spc="40" dirty="0">
                <a:latin typeface="Times New Roman"/>
                <a:cs typeface="Times New Roman"/>
              </a:rPr>
              <a:t> </a:t>
            </a:r>
            <a:r>
              <a:rPr lang="en-US" sz="1600" spc="-70" dirty="0">
                <a:latin typeface="Times New Roman"/>
                <a:cs typeface="Times New Roman"/>
              </a:rPr>
              <a:t>-y.</a:t>
            </a:r>
            <a:endParaRPr lang="en-US" sz="1600" dirty="0">
              <a:latin typeface="Times New Roman"/>
              <a:cs typeface="Times New Roman"/>
            </a:endParaRPr>
          </a:p>
          <a:p>
            <a:pPr marL="12700" marR="5080" algn="just">
              <a:lnSpc>
                <a:spcPct val="90000"/>
              </a:lnSpc>
              <a:spcBef>
                <a:spcPts val="790"/>
              </a:spcBef>
            </a:pPr>
            <a:r>
              <a:rPr lang="en-US" sz="1600" spc="-5" dirty="0">
                <a:latin typeface="Times New Roman"/>
                <a:cs typeface="Times New Roman"/>
              </a:rPr>
              <a:t>Now</a:t>
            </a:r>
            <a:r>
              <a:rPr lang="en-US" sz="1600" spc="10" dirty="0">
                <a:latin typeface="Times New Roman"/>
                <a:cs typeface="Times New Roman"/>
              </a:rPr>
              <a:t> </a:t>
            </a:r>
            <a:r>
              <a:rPr lang="en-US" sz="1600" spc="-5" dirty="0">
                <a:latin typeface="Times New Roman"/>
                <a:cs typeface="Times New Roman"/>
              </a:rPr>
              <a:t>pull</a:t>
            </a:r>
            <a:r>
              <a:rPr lang="en-US" sz="1600" spc="10" dirty="0">
                <a:latin typeface="Times New Roman"/>
                <a:cs typeface="Times New Roman"/>
              </a:rPr>
              <a:t> </a:t>
            </a:r>
            <a:r>
              <a:rPr lang="en-US" sz="1600" spc="-5" dirty="0">
                <a:latin typeface="Times New Roman"/>
                <a:cs typeface="Times New Roman"/>
              </a:rPr>
              <a:t>the</a:t>
            </a:r>
            <a:r>
              <a:rPr lang="en-US" sz="1600" spc="10" dirty="0">
                <a:latin typeface="Times New Roman"/>
                <a:cs typeface="Times New Roman"/>
              </a:rPr>
              <a:t> </a:t>
            </a:r>
            <a:r>
              <a:rPr lang="en-US" sz="1600" spc="-10" dirty="0">
                <a:latin typeface="Times New Roman"/>
                <a:cs typeface="Times New Roman"/>
              </a:rPr>
              <a:t>image</a:t>
            </a:r>
            <a:r>
              <a:rPr lang="en-US" sz="1600" spc="10" dirty="0">
                <a:latin typeface="Times New Roman"/>
                <a:cs typeface="Times New Roman"/>
              </a:rPr>
              <a:t> </a:t>
            </a:r>
            <a:r>
              <a:rPr lang="en-US" sz="1600" dirty="0">
                <a:latin typeface="Times New Roman"/>
                <a:cs typeface="Times New Roman"/>
              </a:rPr>
              <a:t>using</a:t>
            </a:r>
            <a:r>
              <a:rPr lang="en-US" sz="1600" spc="-15" dirty="0">
                <a:latin typeface="Times New Roman"/>
                <a:cs typeface="Times New Roman"/>
              </a:rPr>
              <a:t> </a:t>
            </a:r>
            <a:r>
              <a:rPr lang="en-US" sz="1600" spc="-5" dirty="0">
                <a:latin typeface="Times New Roman"/>
                <a:cs typeface="Times New Roman"/>
              </a:rPr>
              <a:t>push</a:t>
            </a:r>
            <a:r>
              <a:rPr lang="en-US" sz="1600" spc="10" dirty="0">
                <a:latin typeface="Times New Roman"/>
                <a:cs typeface="Times New Roman"/>
              </a:rPr>
              <a:t> </a:t>
            </a:r>
            <a:r>
              <a:rPr lang="en-US" sz="1600" spc="-5" dirty="0">
                <a:latin typeface="Times New Roman"/>
                <a:cs typeface="Times New Roman"/>
              </a:rPr>
              <a:t>command</a:t>
            </a:r>
            <a:r>
              <a:rPr lang="en-US" sz="1600" spc="10" dirty="0">
                <a:latin typeface="Times New Roman"/>
                <a:cs typeface="Times New Roman"/>
              </a:rPr>
              <a:t> </a:t>
            </a:r>
            <a:r>
              <a:rPr lang="en-US" sz="1600" spc="-5" dirty="0">
                <a:latin typeface="Times New Roman"/>
                <a:cs typeface="Times New Roman"/>
              </a:rPr>
              <a:t>and</a:t>
            </a:r>
            <a:r>
              <a:rPr lang="en-US" sz="1600" spc="10" dirty="0">
                <a:latin typeface="Times New Roman"/>
                <a:cs typeface="Times New Roman"/>
              </a:rPr>
              <a:t> </a:t>
            </a:r>
            <a:r>
              <a:rPr lang="en-US" sz="1600" spc="-5" dirty="0">
                <a:latin typeface="Times New Roman"/>
                <a:cs typeface="Times New Roman"/>
              </a:rPr>
              <a:t>rum</a:t>
            </a:r>
            <a:r>
              <a:rPr lang="en-US" sz="1600" spc="-10" dirty="0">
                <a:latin typeface="Times New Roman"/>
                <a:cs typeface="Times New Roman"/>
              </a:rPr>
              <a:t> </a:t>
            </a:r>
            <a:r>
              <a:rPr lang="en-US" sz="1600" spc="-5" dirty="0">
                <a:latin typeface="Times New Roman"/>
                <a:cs typeface="Times New Roman"/>
              </a:rPr>
              <a:t>the</a:t>
            </a:r>
            <a:r>
              <a:rPr lang="en-US" sz="1600" spc="10" dirty="0">
                <a:latin typeface="Times New Roman"/>
                <a:cs typeface="Times New Roman"/>
              </a:rPr>
              <a:t> </a:t>
            </a:r>
            <a:r>
              <a:rPr lang="en-US" sz="1600" spc="-5" dirty="0">
                <a:latin typeface="Times New Roman"/>
                <a:cs typeface="Times New Roman"/>
              </a:rPr>
              <a:t>image</a:t>
            </a:r>
            <a:r>
              <a:rPr lang="en-US" sz="1600" spc="15" dirty="0">
                <a:latin typeface="Times New Roman"/>
                <a:cs typeface="Times New Roman"/>
              </a:rPr>
              <a:t> </a:t>
            </a:r>
            <a:r>
              <a:rPr lang="en-US" sz="1600" dirty="0">
                <a:latin typeface="Times New Roman"/>
                <a:cs typeface="Times New Roman"/>
              </a:rPr>
              <a:t>using</a:t>
            </a:r>
            <a:r>
              <a:rPr lang="en-US" sz="1600" spc="-20" dirty="0">
                <a:latin typeface="Times New Roman"/>
                <a:cs typeface="Times New Roman"/>
              </a:rPr>
              <a:t> </a:t>
            </a:r>
            <a:r>
              <a:rPr lang="en-US" sz="1600" spc="-5" dirty="0">
                <a:latin typeface="Times New Roman"/>
                <a:cs typeface="Times New Roman"/>
              </a:rPr>
              <a:t>the</a:t>
            </a:r>
            <a:r>
              <a:rPr lang="en-US" sz="1600" spc="10" dirty="0">
                <a:latin typeface="Times New Roman"/>
                <a:cs typeface="Times New Roman"/>
              </a:rPr>
              <a:t> </a:t>
            </a:r>
            <a:r>
              <a:rPr lang="en-US" sz="1600" spc="-5" dirty="0">
                <a:latin typeface="Times New Roman"/>
                <a:cs typeface="Times New Roman"/>
              </a:rPr>
              <a:t>command </a:t>
            </a:r>
            <a:r>
              <a:rPr lang="en-US" sz="1600" spc="-310" dirty="0">
                <a:latin typeface="Times New Roman"/>
                <a:cs typeface="Times New Roman"/>
              </a:rPr>
              <a:t> </a:t>
            </a:r>
            <a:r>
              <a:rPr lang="en-US" sz="1600" spc="-10" dirty="0">
                <a:latin typeface="Times New Roman"/>
                <a:cs typeface="Times New Roman"/>
              </a:rPr>
              <a:t>docker</a:t>
            </a:r>
            <a:r>
              <a:rPr lang="en-US" sz="1600" spc="10" dirty="0">
                <a:latin typeface="Times New Roman"/>
                <a:cs typeface="Times New Roman"/>
              </a:rPr>
              <a:t> </a:t>
            </a:r>
            <a:r>
              <a:rPr lang="en-US" sz="1600" spc="-5" dirty="0">
                <a:latin typeface="Times New Roman"/>
                <a:cs typeface="Times New Roman"/>
              </a:rPr>
              <a:t>run</a:t>
            </a:r>
            <a:r>
              <a:rPr lang="en-US" sz="1600" spc="10" dirty="0">
                <a:latin typeface="Times New Roman"/>
                <a:cs typeface="Times New Roman"/>
              </a:rPr>
              <a:t> </a:t>
            </a:r>
            <a:r>
              <a:rPr lang="en-US" sz="1600" spc="-5" dirty="0">
                <a:latin typeface="Times New Roman"/>
                <a:cs typeface="Times New Roman"/>
              </a:rPr>
              <a:t>-p</a:t>
            </a:r>
            <a:r>
              <a:rPr lang="en-US" sz="1600" spc="5" dirty="0">
                <a:latin typeface="Times New Roman"/>
                <a:cs typeface="Times New Roman"/>
              </a:rPr>
              <a:t> </a:t>
            </a:r>
            <a:r>
              <a:rPr lang="en-US" sz="1600" spc="-5" dirty="0">
                <a:latin typeface="Times New Roman"/>
                <a:cs typeface="Times New Roman"/>
              </a:rPr>
              <a:t>3000:3000</a:t>
            </a:r>
            <a:r>
              <a:rPr lang="en-US" sz="1600" spc="5" dirty="0">
                <a:latin typeface="Times New Roman"/>
                <a:cs typeface="Times New Roman"/>
              </a:rPr>
              <a:t> </a:t>
            </a:r>
            <a:r>
              <a:rPr lang="en-US" sz="1600" spc="-5" dirty="0">
                <a:latin typeface="Times New Roman"/>
                <a:cs typeface="Times New Roman"/>
              </a:rPr>
              <a:t>&lt;user</a:t>
            </a:r>
            <a:r>
              <a:rPr lang="en-US" sz="1600" spc="10" dirty="0">
                <a:latin typeface="Times New Roman"/>
                <a:cs typeface="Times New Roman"/>
              </a:rPr>
              <a:t> </a:t>
            </a:r>
            <a:r>
              <a:rPr lang="en-US" sz="1600" spc="-5" dirty="0">
                <a:latin typeface="Times New Roman"/>
                <a:cs typeface="Times New Roman"/>
              </a:rPr>
              <a:t>name&gt;/&lt;image</a:t>
            </a:r>
            <a:r>
              <a:rPr lang="en-US" sz="1600" spc="30" dirty="0">
                <a:latin typeface="Times New Roman"/>
                <a:cs typeface="Times New Roman"/>
              </a:rPr>
              <a:t> </a:t>
            </a:r>
            <a:r>
              <a:rPr lang="en-US" sz="1600" spc="-10" dirty="0">
                <a:latin typeface="Times New Roman"/>
                <a:cs typeface="Times New Roman"/>
              </a:rPr>
              <a:t>name&gt;</a:t>
            </a:r>
            <a:endParaRPr lang="en-US" sz="1600" dirty="0">
              <a:latin typeface="Times New Roman"/>
              <a:cs typeface="Times New Roman"/>
            </a:endParaRPr>
          </a:p>
          <a:p>
            <a:pPr marL="12700" marR="26034" algn="just">
              <a:lnSpc>
                <a:spcPct val="90000"/>
              </a:lnSpc>
              <a:spcBef>
                <a:spcPts val="780"/>
              </a:spcBef>
            </a:pPr>
            <a:endParaRPr lang="en-US" sz="1400" dirty="0">
              <a:latin typeface="Times New Roman"/>
              <a:cs typeface="Times New Roman"/>
            </a:endParaRPr>
          </a:p>
          <a:p>
            <a:pPr algn="just">
              <a:lnSpc>
                <a:spcPct val="90000"/>
              </a:lnSpc>
            </a:pPr>
            <a:endParaRPr lang="en-IN" sz="1400" dirty="0"/>
          </a:p>
        </p:txBody>
      </p:sp>
    </p:spTree>
    <p:extLst>
      <p:ext uri="{BB962C8B-B14F-4D97-AF65-F5344CB8AC3E}">
        <p14:creationId xmlns:p14="http://schemas.microsoft.com/office/powerpoint/2010/main" xmlns="" val="29229780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xmlns="" id="{6ADA8EC3-01C5-453C-91A6-D01B9E15BF0B}"/>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50812" y="0"/>
            <a:ext cx="2436813" cy="6858001"/>
            <a:chOff x="1320800" y="0"/>
            <a:chExt cx="2436813" cy="6858001"/>
          </a:xfrm>
        </p:grpSpPr>
        <p:sp>
          <p:nvSpPr>
            <p:cNvPr id="11" name="Freeform 6">
              <a:extLst>
                <a:ext uri="{FF2B5EF4-FFF2-40B4-BE49-F238E27FC236}">
                  <a16:creationId xmlns:a16="http://schemas.microsoft.com/office/drawing/2014/main" xmlns="" id="{9A1D7546-68ED-4F66-AA8D-D04BEAD3938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2" name="Freeform 7">
              <a:extLst>
                <a:ext uri="{FF2B5EF4-FFF2-40B4-BE49-F238E27FC236}">
                  <a16:creationId xmlns:a16="http://schemas.microsoft.com/office/drawing/2014/main" xmlns="" id="{FCFE8A66-699D-4E05-B8FC-C31AE461D68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3" name="Freeform 8">
              <a:extLst>
                <a:ext uri="{FF2B5EF4-FFF2-40B4-BE49-F238E27FC236}">
                  <a16:creationId xmlns:a16="http://schemas.microsoft.com/office/drawing/2014/main" xmlns="" id="{A124234B-D5D1-45F9-9B32-264F699BCA5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4" name="Freeform 9">
              <a:extLst>
                <a:ext uri="{FF2B5EF4-FFF2-40B4-BE49-F238E27FC236}">
                  <a16:creationId xmlns:a16="http://schemas.microsoft.com/office/drawing/2014/main" xmlns="" id="{7A0B0249-AEB7-44A1-BEC3-A0C07E9E31D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5" name="Freeform 10">
              <a:extLst>
                <a:ext uri="{FF2B5EF4-FFF2-40B4-BE49-F238E27FC236}">
                  <a16:creationId xmlns:a16="http://schemas.microsoft.com/office/drawing/2014/main" xmlns="" id="{251D4BF9-284D-4B99-922C-BAB91FB2D98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6" name="Freeform 11">
              <a:extLst>
                <a:ext uri="{FF2B5EF4-FFF2-40B4-BE49-F238E27FC236}">
                  <a16:creationId xmlns:a16="http://schemas.microsoft.com/office/drawing/2014/main" xmlns="" id="{733E9BD1-CC4F-4B4B-A413-92D6B1F0B3C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useBgFill="1">
        <p:nvSpPr>
          <p:cNvPr id="18" name="Rectangle 17">
            <a:extLst>
              <a:ext uri="{FF2B5EF4-FFF2-40B4-BE49-F238E27FC236}">
                <a16:creationId xmlns:a16="http://schemas.microsoft.com/office/drawing/2014/main" xmlns="" id="{E201AD8B-FBBA-4284-B618-CF830874450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object 6">
            <a:extLst>
              <a:ext uri="{FF2B5EF4-FFF2-40B4-BE49-F238E27FC236}">
                <a16:creationId xmlns:a16="http://schemas.microsoft.com/office/drawing/2014/main" xmlns="" id="{E432C9DE-270C-59AF-ADED-B0FF09F1B478}"/>
              </a:ext>
            </a:extLst>
          </p:cNvPr>
          <p:cNvPicPr>
            <a:picLocks noGrp="1"/>
          </p:cNvPicPr>
          <p:nvPr>
            <p:ph type="pic" idx="1"/>
          </p:nvPr>
        </p:nvPicPr>
        <p:blipFill rotWithShape="1">
          <a:blip r:embed="rId3" cstate="print"/>
          <a:srcRect l="5088" t="2920" r="6337" b="-1"/>
          <a:stretch/>
        </p:blipFill>
        <p:spPr>
          <a:xfrm>
            <a:off x="643467" y="806116"/>
            <a:ext cx="10905066" cy="5408417"/>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spTree>
    <p:extLst>
      <p:ext uri="{BB962C8B-B14F-4D97-AF65-F5344CB8AC3E}">
        <p14:creationId xmlns:p14="http://schemas.microsoft.com/office/powerpoint/2010/main" xmlns="" val="15426006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2">
            <a:extLst>
              <a:ext uri="{FF2B5EF4-FFF2-40B4-BE49-F238E27FC236}">
                <a16:creationId xmlns:a16="http://schemas.microsoft.com/office/drawing/2014/main" xmlns="" id="{EA41B309-3DAE-2645-9957-6BED0FBEDDFF}"/>
              </a:ext>
            </a:extLst>
          </p:cNvPr>
          <p:cNvGraphicFramePr>
            <a:graphicFrameLocks noGrp="1"/>
          </p:cNvGraphicFramePr>
          <p:nvPr>
            <p:ph idx="1"/>
          </p:nvPr>
        </p:nvGraphicFramePr>
        <p:xfrm>
          <a:off x="1484310" y="855407"/>
          <a:ext cx="10018713" cy="493579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33089010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xmlns="" id="{2FCD9B94-D70B-4446-85E5-ACD3904289C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screenshot of a movie&#10;&#10;Description automatically generated with medium confidence">
            <a:extLst>
              <a:ext uri="{FF2B5EF4-FFF2-40B4-BE49-F238E27FC236}">
                <a16:creationId xmlns:a16="http://schemas.microsoft.com/office/drawing/2014/main" xmlns="" id="{7FD17FB1-241F-CCA8-1D65-9CF2F5253CAF}"/>
              </a:ext>
            </a:extLst>
          </p:cNvPr>
          <p:cNvPicPr>
            <a:picLocks noChangeAspect="1"/>
          </p:cNvPicPr>
          <p:nvPr/>
        </p:nvPicPr>
        <p:blipFill rotWithShape="1">
          <a:blip r:embed="rId2">
            <a:alphaModFix amt="25000"/>
            <a:extLst>
              <a:ext uri="{28A0092B-C50C-407E-A947-70E740481C1C}">
                <a14:useLocalDpi xmlns:a14="http://schemas.microsoft.com/office/drawing/2010/main" xmlns="" val="0"/>
              </a:ext>
            </a:extLst>
          </a:blip>
          <a:srcRect l="7907" r="5426" b="-1"/>
          <a:stretch/>
        </p:blipFill>
        <p:spPr>
          <a:xfrm>
            <a:off x="20" y="12042"/>
            <a:ext cx="12191980" cy="6857990"/>
          </a:xfrm>
          <a:prstGeom prst="rect">
            <a:avLst/>
          </a:prstGeom>
        </p:spPr>
      </p:pic>
      <p:sp>
        <p:nvSpPr>
          <p:cNvPr id="3" name="Content Placeholder 2">
            <a:extLst>
              <a:ext uri="{FF2B5EF4-FFF2-40B4-BE49-F238E27FC236}">
                <a16:creationId xmlns:a16="http://schemas.microsoft.com/office/drawing/2014/main" xmlns="" id="{F0986FD7-3673-FD67-3767-3FA3FDA72FC1}"/>
              </a:ext>
            </a:extLst>
          </p:cNvPr>
          <p:cNvSpPr>
            <a:spLocks noGrp="1"/>
          </p:cNvSpPr>
          <p:nvPr>
            <p:ph idx="1"/>
          </p:nvPr>
        </p:nvSpPr>
        <p:spPr>
          <a:xfrm>
            <a:off x="1269402" y="2666999"/>
            <a:ext cx="10233621" cy="3124201"/>
          </a:xfrm>
        </p:spPr>
        <p:txBody>
          <a:bodyPr anchor="t">
            <a:normAutofit/>
          </a:bodyPr>
          <a:lstStyle/>
          <a:p>
            <a:pPr marL="0" indent="0">
              <a:spcBef>
                <a:spcPts val="965"/>
              </a:spcBef>
              <a:buNone/>
            </a:pPr>
            <a:r>
              <a:rPr lang="en-US" b="1" spc="-10" dirty="0">
                <a:latin typeface="Times New Roman"/>
                <a:cs typeface="Times New Roman"/>
              </a:rPr>
              <a:t>Step</a:t>
            </a:r>
            <a:r>
              <a:rPr lang="en-US" b="1" spc="-15" dirty="0">
                <a:latin typeface="Times New Roman"/>
                <a:cs typeface="Times New Roman"/>
              </a:rPr>
              <a:t> </a:t>
            </a:r>
            <a:r>
              <a:rPr lang="en-US" b="1" spc="-5" dirty="0">
                <a:latin typeface="Times New Roman"/>
                <a:cs typeface="Times New Roman"/>
              </a:rPr>
              <a:t>8</a:t>
            </a:r>
            <a:r>
              <a:rPr lang="en-US" spc="-5" dirty="0" smtClean="0">
                <a:latin typeface="Times New Roman"/>
                <a:cs typeface="Times New Roman"/>
              </a:rPr>
              <a:t>:</a:t>
            </a:r>
            <a:r>
              <a:rPr lang="en-US" spc="10" dirty="0" smtClean="0">
                <a:latin typeface="Times New Roman"/>
                <a:cs typeface="Times New Roman"/>
              </a:rPr>
              <a:t> </a:t>
            </a:r>
            <a:r>
              <a:rPr lang="en-US" b="1" spc="-10" dirty="0">
                <a:latin typeface="Times New Roman"/>
                <a:cs typeface="Times New Roman"/>
              </a:rPr>
              <a:t>Use</a:t>
            </a:r>
            <a:r>
              <a:rPr lang="en-US" b="1" spc="15" dirty="0">
                <a:latin typeface="Times New Roman"/>
                <a:cs typeface="Times New Roman"/>
              </a:rPr>
              <a:t> </a:t>
            </a:r>
            <a:r>
              <a:rPr lang="en-US" b="1" spc="-10" dirty="0">
                <a:latin typeface="Times New Roman"/>
                <a:cs typeface="Times New Roman"/>
              </a:rPr>
              <a:t>DNS</a:t>
            </a:r>
            <a:r>
              <a:rPr lang="en-US" b="1" spc="5" dirty="0">
                <a:latin typeface="Times New Roman"/>
                <a:cs typeface="Times New Roman"/>
              </a:rPr>
              <a:t> </a:t>
            </a:r>
            <a:r>
              <a:rPr lang="en-US" b="1" spc="-5" dirty="0">
                <a:latin typeface="Times New Roman"/>
                <a:cs typeface="Times New Roman"/>
              </a:rPr>
              <a:t>to</a:t>
            </a:r>
            <a:r>
              <a:rPr lang="en-US" b="1" spc="15" dirty="0">
                <a:latin typeface="Times New Roman"/>
                <a:cs typeface="Times New Roman"/>
              </a:rPr>
              <a:t> </a:t>
            </a:r>
            <a:r>
              <a:rPr lang="en-US" b="1" spc="-10" dirty="0">
                <a:latin typeface="Times New Roman"/>
                <a:cs typeface="Times New Roman"/>
              </a:rPr>
              <a:t>point</a:t>
            </a:r>
            <a:r>
              <a:rPr lang="en-US" b="1" spc="10" dirty="0">
                <a:latin typeface="Times New Roman"/>
                <a:cs typeface="Times New Roman"/>
              </a:rPr>
              <a:t> </a:t>
            </a:r>
            <a:r>
              <a:rPr lang="en-US" b="1" spc="5" dirty="0">
                <a:latin typeface="Times New Roman"/>
                <a:cs typeface="Times New Roman"/>
              </a:rPr>
              <a:t>to</a:t>
            </a:r>
            <a:r>
              <a:rPr lang="en-US" b="1" spc="-20" dirty="0">
                <a:latin typeface="Times New Roman"/>
                <a:cs typeface="Times New Roman"/>
              </a:rPr>
              <a:t> </a:t>
            </a:r>
            <a:r>
              <a:rPr lang="en-US" b="1" spc="-5" dirty="0">
                <a:latin typeface="Times New Roman"/>
                <a:cs typeface="Times New Roman"/>
              </a:rPr>
              <a:t>the</a:t>
            </a:r>
            <a:r>
              <a:rPr lang="en-US" b="1" spc="15" dirty="0">
                <a:latin typeface="Times New Roman"/>
                <a:cs typeface="Times New Roman"/>
              </a:rPr>
              <a:t> </a:t>
            </a:r>
            <a:r>
              <a:rPr lang="en-US" b="1" spc="-5" dirty="0">
                <a:latin typeface="Times New Roman"/>
                <a:cs typeface="Times New Roman"/>
              </a:rPr>
              <a:t>load</a:t>
            </a:r>
            <a:r>
              <a:rPr lang="en-US" b="1" spc="5" dirty="0">
                <a:latin typeface="Times New Roman"/>
                <a:cs typeface="Times New Roman"/>
              </a:rPr>
              <a:t> </a:t>
            </a:r>
            <a:r>
              <a:rPr lang="en-US" b="1" spc="-5" dirty="0" smtClean="0">
                <a:latin typeface="Times New Roman"/>
                <a:cs typeface="Times New Roman"/>
              </a:rPr>
              <a:t>balancer</a:t>
            </a:r>
            <a:endParaRPr lang="en-US" dirty="0">
              <a:latin typeface="Times New Roman"/>
              <a:cs typeface="Times New Roman"/>
            </a:endParaRPr>
          </a:p>
          <a:p>
            <a:pPr marL="0" indent="0">
              <a:spcBef>
                <a:spcPts val="860"/>
              </a:spcBef>
              <a:buNone/>
            </a:pPr>
            <a:r>
              <a:rPr lang="en-US" spc="-10" dirty="0">
                <a:latin typeface="Times New Roman"/>
                <a:cs typeface="Times New Roman"/>
              </a:rPr>
              <a:t>Here</a:t>
            </a:r>
            <a:r>
              <a:rPr lang="en-US" spc="15" dirty="0">
                <a:latin typeface="Times New Roman"/>
                <a:cs typeface="Times New Roman"/>
              </a:rPr>
              <a:t> </a:t>
            </a:r>
            <a:r>
              <a:rPr lang="en-US" spc="-5" dirty="0">
                <a:latin typeface="Times New Roman"/>
                <a:cs typeface="Times New Roman"/>
              </a:rPr>
              <a:t>we</a:t>
            </a:r>
            <a:r>
              <a:rPr lang="en-US" spc="15" dirty="0">
                <a:latin typeface="Times New Roman"/>
                <a:cs typeface="Times New Roman"/>
              </a:rPr>
              <a:t> </a:t>
            </a:r>
            <a:r>
              <a:rPr lang="en-US" spc="-5" dirty="0">
                <a:latin typeface="Times New Roman"/>
                <a:cs typeface="Times New Roman"/>
              </a:rPr>
              <a:t>update</a:t>
            </a:r>
            <a:r>
              <a:rPr lang="en-US" spc="15" dirty="0">
                <a:latin typeface="Times New Roman"/>
                <a:cs typeface="Times New Roman"/>
              </a:rPr>
              <a:t> </a:t>
            </a:r>
            <a:r>
              <a:rPr lang="en-US" spc="-5" dirty="0">
                <a:latin typeface="Times New Roman"/>
                <a:cs typeface="Times New Roman"/>
              </a:rPr>
              <a:t>the</a:t>
            </a:r>
            <a:r>
              <a:rPr lang="en-US" spc="10" dirty="0">
                <a:latin typeface="Times New Roman"/>
                <a:cs typeface="Times New Roman"/>
              </a:rPr>
              <a:t> </a:t>
            </a:r>
            <a:r>
              <a:rPr lang="en-US" spc="-5" dirty="0">
                <a:latin typeface="Times New Roman"/>
                <a:cs typeface="Times New Roman"/>
              </a:rPr>
              <a:t>existing</a:t>
            </a:r>
            <a:r>
              <a:rPr lang="en-US" spc="-15" dirty="0">
                <a:latin typeface="Times New Roman"/>
                <a:cs typeface="Times New Roman"/>
              </a:rPr>
              <a:t> </a:t>
            </a:r>
            <a:r>
              <a:rPr lang="en-US" spc="-5" dirty="0">
                <a:latin typeface="Times New Roman"/>
                <a:cs typeface="Times New Roman"/>
              </a:rPr>
              <a:t>one</a:t>
            </a:r>
            <a:r>
              <a:rPr lang="en-US" spc="15" dirty="0">
                <a:latin typeface="Times New Roman"/>
                <a:cs typeface="Times New Roman"/>
              </a:rPr>
              <a:t> </a:t>
            </a:r>
            <a:r>
              <a:rPr lang="en-US" spc="-5" dirty="0">
                <a:latin typeface="Times New Roman"/>
                <a:cs typeface="Times New Roman"/>
              </a:rPr>
              <a:t>to</a:t>
            </a:r>
            <a:r>
              <a:rPr lang="en-US" spc="10" dirty="0">
                <a:latin typeface="Times New Roman"/>
                <a:cs typeface="Times New Roman"/>
              </a:rPr>
              <a:t> </a:t>
            </a:r>
            <a:r>
              <a:rPr lang="en-US" spc="-5" dirty="0">
                <a:latin typeface="Times New Roman"/>
                <a:cs typeface="Times New Roman"/>
              </a:rPr>
              <a:t>point</a:t>
            </a:r>
            <a:r>
              <a:rPr lang="en-US" spc="10" dirty="0">
                <a:latin typeface="Times New Roman"/>
                <a:cs typeface="Times New Roman"/>
              </a:rPr>
              <a:t> </a:t>
            </a:r>
            <a:r>
              <a:rPr lang="en-US" spc="-5" dirty="0">
                <a:latin typeface="Times New Roman"/>
                <a:cs typeface="Times New Roman"/>
              </a:rPr>
              <a:t>to</a:t>
            </a:r>
            <a:r>
              <a:rPr lang="en-US" spc="15" dirty="0">
                <a:latin typeface="Times New Roman"/>
                <a:cs typeface="Times New Roman"/>
              </a:rPr>
              <a:t> </a:t>
            </a:r>
            <a:r>
              <a:rPr lang="en-US" spc="-5" dirty="0">
                <a:latin typeface="Times New Roman"/>
                <a:cs typeface="Times New Roman"/>
              </a:rPr>
              <a:t>the</a:t>
            </a:r>
            <a:r>
              <a:rPr lang="en-US" spc="-10" dirty="0">
                <a:latin typeface="Times New Roman"/>
                <a:cs typeface="Times New Roman"/>
              </a:rPr>
              <a:t> </a:t>
            </a:r>
            <a:r>
              <a:rPr lang="en-US" spc="-5" dirty="0">
                <a:latin typeface="Times New Roman"/>
                <a:cs typeface="Times New Roman"/>
              </a:rPr>
              <a:t>load</a:t>
            </a:r>
            <a:r>
              <a:rPr lang="en-US" spc="10" dirty="0">
                <a:latin typeface="Times New Roman"/>
                <a:cs typeface="Times New Roman"/>
              </a:rPr>
              <a:t> </a:t>
            </a:r>
            <a:r>
              <a:rPr lang="en-US" spc="-5" dirty="0">
                <a:latin typeface="Times New Roman"/>
                <a:cs typeface="Times New Roman"/>
              </a:rPr>
              <a:t>balancer's</a:t>
            </a:r>
            <a:r>
              <a:rPr lang="en-US" spc="10" dirty="0">
                <a:latin typeface="Times New Roman"/>
                <a:cs typeface="Times New Roman"/>
              </a:rPr>
              <a:t> </a:t>
            </a:r>
            <a:r>
              <a:rPr lang="en-US" spc="-10" dirty="0">
                <a:latin typeface="Times New Roman"/>
                <a:cs typeface="Times New Roman"/>
              </a:rPr>
              <a:t>DNS</a:t>
            </a:r>
            <a:r>
              <a:rPr lang="en-US" spc="-15" dirty="0">
                <a:latin typeface="Times New Roman"/>
                <a:cs typeface="Times New Roman"/>
              </a:rPr>
              <a:t> </a:t>
            </a:r>
            <a:r>
              <a:rPr lang="en-US" spc="-5" dirty="0">
                <a:latin typeface="Times New Roman"/>
                <a:cs typeface="Times New Roman"/>
              </a:rPr>
              <a:t>name.</a:t>
            </a:r>
            <a:endParaRPr lang="en-US" dirty="0">
              <a:latin typeface="Times New Roman"/>
              <a:cs typeface="Times New Roman"/>
            </a:endParaRPr>
          </a:p>
          <a:p>
            <a:endParaRPr lang="en-IN" dirty="0"/>
          </a:p>
        </p:txBody>
      </p:sp>
    </p:spTree>
    <p:extLst>
      <p:ext uri="{BB962C8B-B14F-4D97-AF65-F5344CB8AC3E}">
        <p14:creationId xmlns:p14="http://schemas.microsoft.com/office/powerpoint/2010/main" xmlns="" val="2292365817"/>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276965F-8590-A132-D0E6-EE757E395B91}"/>
              </a:ext>
            </a:extLst>
          </p:cNvPr>
          <p:cNvSpPr>
            <a:spLocks noGrp="1"/>
          </p:cNvSpPr>
          <p:nvPr>
            <p:ph type="title"/>
          </p:nvPr>
        </p:nvSpPr>
        <p:spPr>
          <a:xfrm>
            <a:off x="1484311" y="685801"/>
            <a:ext cx="10018713" cy="690716"/>
          </a:xfrm>
        </p:spPr>
        <p:txBody>
          <a:bodyPr>
            <a:normAutofit/>
          </a:bodyPr>
          <a:lstStyle/>
          <a:p>
            <a:r>
              <a:rPr lang="en-US" sz="2000" b="1" dirty="0"/>
              <a:t>DATABASE AFTER UPLOADING MOVIE DETAILS</a:t>
            </a:r>
            <a:endParaRPr lang="en-IN" sz="2000" b="1" dirty="0"/>
          </a:p>
        </p:txBody>
      </p:sp>
      <p:pic>
        <p:nvPicPr>
          <p:cNvPr id="4" name="Content Placeholder 3">
            <a:extLst>
              <a:ext uri="{FF2B5EF4-FFF2-40B4-BE49-F238E27FC236}">
                <a16:creationId xmlns:a16="http://schemas.microsoft.com/office/drawing/2014/main" xmlns="" id="{EF9B23BA-53D3-DF2D-11AA-EFF6716D94C0}"/>
              </a:ext>
            </a:extLst>
          </p:cNvPr>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2231923" y="1361399"/>
            <a:ext cx="9393145" cy="4429802"/>
          </a:xfrm>
          <a:prstGeom prst="rect">
            <a:avLst/>
          </a:prstGeom>
        </p:spPr>
      </p:pic>
    </p:spTree>
    <p:extLst>
      <p:ext uri="{BB962C8B-B14F-4D97-AF65-F5344CB8AC3E}">
        <p14:creationId xmlns:p14="http://schemas.microsoft.com/office/powerpoint/2010/main" xmlns="" val="13872252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49" name="Group 6">
            <a:extLst>
              <a:ext uri="{FF2B5EF4-FFF2-40B4-BE49-F238E27FC236}">
                <a16:creationId xmlns:a16="http://schemas.microsoft.com/office/drawing/2014/main" xmlns="" id="{E9D059B6-ADD8-488A-B346-63289E90D13F}"/>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546100" y="-4763"/>
            <a:ext cx="5014912" cy="6862763"/>
            <a:chOff x="2928938" y="-4763"/>
            <a:chExt cx="5014912" cy="6862763"/>
          </a:xfrm>
        </p:grpSpPr>
        <p:sp>
          <p:nvSpPr>
            <p:cNvPr id="8" name="Freeform 6">
              <a:extLst>
                <a:ext uri="{FF2B5EF4-FFF2-40B4-BE49-F238E27FC236}">
                  <a16:creationId xmlns:a16="http://schemas.microsoft.com/office/drawing/2014/main" xmlns="" id="{F69B42B4-BC82-4495-A6F9-A28167B56A0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9" name="Freeform 7">
              <a:extLst>
                <a:ext uri="{FF2B5EF4-FFF2-40B4-BE49-F238E27FC236}">
                  <a16:creationId xmlns:a16="http://schemas.microsoft.com/office/drawing/2014/main" xmlns="" id="{83CC168C-2AD4-4FFB-9F25-420ED6514C7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10" name="Freeform 9">
              <a:extLst>
                <a:ext uri="{FF2B5EF4-FFF2-40B4-BE49-F238E27FC236}">
                  <a16:creationId xmlns:a16="http://schemas.microsoft.com/office/drawing/2014/main" xmlns="" id="{6C9F369A-6158-4AE8-BA04-138A9DFFAE0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11" name="Freeform 10">
              <a:extLst>
                <a:ext uri="{FF2B5EF4-FFF2-40B4-BE49-F238E27FC236}">
                  <a16:creationId xmlns:a16="http://schemas.microsoft.com/office/drawing/2014/main" xmlns="" id="{FC7B1DF4-AD98-42A8-820F-667A3DCC40A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12" name="Freeform 11">
              <a:extLst>
                <a:ext uri="{FF2B5EF4-FFF2-40B4-BE49-F238E27FC236}">
                  <a16:creationId xmlns:a16="http://schemas.microsoft.com/office/drawing/2014/main" xmlns="" id="{61C58B74-3656-4FD5-AC47-EE3A59EBB81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13" name="Freeform 12">
              <a:extLst>
                <a:ext uri="{FF2B5EF4-FFF2-40B4-BE49-F238E27FC236}">
                  <a16:creationId xmlns:a16="http://schemas.microsoft.com/office/drawing/2014/main" xmlns="" id="{8B349A01-D803-4A18-B608-47BFCED4343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useBgFill="1">
        <p:nvSpPr>
          <p:cNvPr id="50" name="Rectangle 14">
            <a:extLst>
              <a:ext uri="{FF2B5EF4-FFF2-40B4-BE49-F238E27FC236}">
                <a16:creationId xmlns:a16="http://schemas.microsoft.com/office/drawing/2014/main" xmlns="" id="{9CD9ACDE-8038-488C-AB0C-5FD1A373C8C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5660ACEF-ED4C-24DF-F696-275EE1476EDD}"/>
              </a:ext>
            </a:extLst>
          </p:cNvPr>
          <p:cNvSpPr>
            <a:spLocks noGrp="1"/>
          </p:cNvSpPr>
          <p:nvPr>
            <p:ph type="title"/>
          </p:nvPr>
        </p:nvSpPr>
        <p:spPr>
          <a:xfrm>
            <a:off x="3854450" y="965200"/>
            <a:ext cx="7372350" cy="3404680"/>
          </a:xfrm>
        </p:spPr>
        <p:txBody>
          <a:bodyPr vert="horz" lIns="91440" tIns="45720" rIns="91440" bIns="45720" rtlCol="0" anchor="b">
            <a:normAutofit/>
          </a:bodyPr>
          <a:lstStyle/>
          <a:p>
            <a:pPr algn="l"/>
            <a:r>
              <a:rPr lang="en-US" sz="6000"/>
              <a:t>THANK YOU</a:t>
            </a:r>
          </a:p>
        </p:txBody>
      </p:sp>
      <p:sp>
        <p:nvSpPr>
          <p:cNvPr id="51" name="Rectangle 16">
            <a:extLst>
              <a:ext uri="{FF2B5EF4-FFF2-40B4-BE49-F238E27FC236}">
                <a16:creationId xmlns:a16="http://schemas.microsoft.com/office/drawing/2014/main" xmlns="" id="{DA6C2449-5F66-4753-AAA3-4AD81E57A0E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3406393" cy="685800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grpSp>
        <p:nvGrpSpPr>
          <p:cNvPr id="19" name="Group 18">
            <a:extLst>
              <a:ext uri="{FF2B5EF4-FFF2-40B4-BE49-F238E27FC236}">
                <a16:creationId xmlns:a16="http://schemas.microsoft.com/office/drawing/2014/main" xmlns="" id="{329F7DAB-18F4-436A-A0D8-61013DEB6F50}"/>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41424" y="1"/>
            <a:ext cx="3258129" cy="6858000"/>
            <a:chOff x="141424" y="1"/>
            <a:chExt cx="3258129" cy="6858000"/>
          </a:xfrm>
        </p:grpSpPr>
        <p:sp>
          <p:nvSpPr>
            <p:cNvPr id="20" name="Freeform 6">
              <a:extLst>
                <a:ext uri="{FF2B5EF4-FFF2-40B4-BE49-F238E27FC236}">
                  <a16:creationId xmlns:a16="http://schemas.microsoft.com/office/drawing/2014/main" xmlns="" id="{AA2A446D-5444-4251-A0C1-1C33937BB10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495233" y="1"/>
              <a:ext cx="858884" cy="2780957"/>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lumMod val="75000"/>
              </a:schemeClr>
            </a:solidFill>
            <a:ln>
              <a:noFill/>
            </a:ln>
          </p:spPr>
        </p:sp>
        <p:sp>
          <p:nvSpPr>
            <p:cNvPr id="21" name="Freeform 7">
              <a:extLst>
                <a:ext uri="{FF2B5EF4-FFF2-40B4-BE49-F238E27FC236}">
                  <a16:creationId xmlns:a16="http://schemas.microsoft.com/office/drawing/2014/main" xmlns="" id="{E013EF53-9F7F-40D2-9E88-917DCF6430B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41424" y="1"/>
              <a:ext cx="835810" cy="2671495"/>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22" name="Freeform 12">
              <a:extLst>
                <a:ext uri="{FF2B5EF4-FFF2-40B4-BE49-F238E27FC236}">
                  <a16:creationId xmlns:a16="http://schemas.microsoft.com/office/drawing/2014/main" xmlns="" id="{210AE139-2815-4F3D-A56C-2608DB3D770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41424" y="2585830"/>
              <a:ext cx="2175413" cy="4272171"/>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23" name="Freeform 13">
              <a:extLst>
                <a:ext uri="{FF2B5EF4-FFF2-40B4-BE49-F238E27FC236}">
                  <a16:creationId xmlns:a16="http://schemas.microsoft.com/office/drawing/2014/main" xmlns="" id="{7C52B438-B53F-4BCB-A9A8-183E8815AA8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499078" y="2695292"/>
              <a:ext cx="2690743" cy="4162709"/>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4" name="Freeform: Shape 23">
              <a:extLst>
                <a:ext uri="{FF2B5EF4-FFF2-40B4-BE49-F238E27FC236}">
                  <a16:creationId xmlns:a16="http://schemas.microsoft.com/office/drawing/2014/main" xmlns="" id="{557375C8-AF41-41DF-8F04-72401D4B9EB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495233" y="2690532"/>
              <a:ext cx="2904320" cy="4167469"/>
            </a:xfrm>
            <a:custGeom>
              <a:avLst/>
              <a:gdLst>
                <a:gd name="connsiteX0" fmla="*/ 0 w 2904320"/>
                <a:gd name="connsiteY0" fmla="*/ 0 h 4167469"/>
                <a:gd name="connsiteX1" fmla="*/ 288431 w 2904320"/>
                <a:gd name="connsiteY1" fmla="*/ 90425 h 4167469"/>
                <a:gd name="connsiteX2" fmla="*/ 2904320 w 2904320"/>
                <a:gd name="connsiteY2" fmla="*/ 3220465 h 4167469"/>
                <a:gd name="connsiteX3" fmla="*/ 2904320 w 2904320"/>
                <a:gd name="connsiteY3" fmla="*/ 4167469 h 4167469"/>
                <a:gd name="connsiteX4" fmla="*/ 2694589 w 2904320"/>
                <a:gd name="connsiteY4" fmla="*/ 4167469 h 4167469"/>
                <a:gd name="connsiteX5" fmla="*/ 3846 w 2904320"/>
                <a:gd name="connsiteY5" fmla="*/ 4759 h 41674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04320" h="4167469">
                  <a:moveTo>
                    <a:pt x="0" y="0"/>
                  </a:moveTo>
                  <a:lnTo>
                    <a:pt x="288431" y="90425"/>
                  </a:lnTo>
                  <a:lnTo>
                    <a:pt x="2904320" y="3220465"/>
                  </a:lnTo>
                  <a:lnTo>
                    <a:pt x="2904320" y="4167469"/>
                  </a:lnTo>
                  <a:lnTo>
                    <a:pt x="2694589" y="4167469"/>
                  </a:lnTo>
                  <a:lnTo>
                    <a:pt x="3846" y="4759"/>
                  </a:lnTo>
                  <a:close/>
                </a:path>
              </a:pathLst>
            </a:custGeom>
            <a:solidFill>
              <a:schemeClr val="accent1">
                <a:lumMod val="75000"/>
              </a:schemeClr>
            </a:solidFill>
            <a:ln>
              <a:noFill/>
            </a:ln>
          </p:spPr>
        </p:sp>
        <p:sp>
          <p:nvSpPr>
            <p:cNvPr id="25" name="Freeform 15">
              <a:extLst>
                <a:ext uri="{FF2B5EF4-FFF2-40B4-BE49-F238E27FC236}">
                  <a16:creationId xmlns:a16="http://schemas.microsoft.com/office/drawing/2014/main" xmlns="" id="{1B37C1D7-483C-4CD7-85AB-F4EEA6E5736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41424" y="2581071"/>
              <a:ext cx="2894568" cy="427693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Tree>
    <p:extLst>
      <p:ext uri="{BB962C8B-B14F-4D97-AF65-F5344CB8AC3E}">
        <p14:creationId xmlns:p14="http://schemas.microsoft.com/office/powerpoint/2010/main" xmlns="" val="27300787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3432517-621C-D35A-AEA7-6AD3D70E1E45}"/>
              </a:ext>
            </a:extLst>
          </p:cNvPr>
          <p:cNvSpPr>
            <a:spLocks noGrp="1"/>
          </p:cNvSpPr>
          <p:nvPr>
            <p:ph type="title"/>
          </p:nvPr>
        </p:nvSpPr>
        <p:spPr/>
        <p:txBody>
          <a:bodyPr/>
          <a:lstStyle/>
          <a:p>
            <a:r>
              <a:rPr lang="en-IN" sz="4000" b="1" dirty="0">
                <a:effectLst/>
                <a:latin typeface="Times New Roman" panose="02020603050405020304" pitchFamily="18" charset="0"/>
                <a:ea typeface="Times New Roman" panose="02020603050405020304" pitchFamily="18" charset="0"/>
              </a:rPr>
              <a:t>PURPOSE OF THE </a:t>
            </a:r>
            <a:r>
              <a:rPr lang="en-IN" sz="4000" b="1" dirty="0" smtClean="0">
                <a:effectLst/>
                <a:latin typeface="Times New Roman" panose="02020603050405020304" pitchFamily="18" charset="0"/>
                <a:ea typeface="Times New Roman" panose="02020603050405020304" pitchFamily="18" charset="0"/>
              </a:rPr>
              <a:t>PROJECT</a:t>
            </a:r>
            <a:r>
              <a:rPr lang="en-IN" sz="4000" dirty="0">
                <a:effectLst/>
                <a:latin typeface="Times New Roman" panose="02020603050405020304" pitchFamily="18" charset="0"/>
                <a:ea typeface="Times New Roman" panose="02020603050405020304" pitchFamily="18" charset="0"/>
              </a:rPr>
              <a:t/>
            </a:r>
            <a:br>
              <a:rPr lang="en-IN" sz="4000" dirty="0">
                <a:effectLst/>
                <a:latin typeface="Times New Roman" panose="02020603050405020304" pitchFamily="18" charset="0"/>
                <a:ea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xmlns="" id="{35DAE75F-DDE0-C6CD-2D3A-2A4F81414327}"/>
              </a:ext>
            </a:extLst>
          </p:cNvPr>
          <p:cNvSpPr>
            <a:spLocks noGrp="1"/>
          </p:cNvSpPr>
          <p:nvPr>
            <p:ph idx="1"/>
          </p:nvPr>
        </p:nvSpPr>
        <p:spPr>
          <a:xfrm>
            <a:off x="1484310" y="1720645"/>
            <a:ext cx="10018713" cy="4542503"/>
          </a:xfrm>
        </p:spPr>
        <p:txBody>
          <a:bodyPr>
            <a:normAutofit/>
          </a:bodyPr>
          <a:lstStyle/>
          <a:p>
            <a:pPr marL="0" marR="0" indent="0">
              <a:spcBef>
                <a:spcPts val="0"/>
              </a:spcBef>
              <a:spcAft>
                <a:spcPts val="0"/>
              </a:spcAft>
              <a:buNone/>
            </a:pPr>
            <a:r>
              <a:rPr lang="en-IN" sz="1800" dirty="0">
                <a:effectLst/>
                <a:latin typeface="Times New Roman" panose="02020603050405020304" pitchFamily="18" charset="0"/>
                <a:ea typeface="Times New Roman" panose="02020603050405020304" pitchFamily="18" charset="0"/>
              </a:rPr>
              <a:t>The aim of the project is to deploy a movie listing web application into the cloud so that it will allow users to connect from anywhere and also allows them to upload movie posters and details.</a:t>
            </a:r>
          </a:p>
          <a:p>
            <a:pPr marL="342900" marR="0" lvl="0" indent="-342900">
              <a:spcBef>
                <a:spcPts val="0"/>
              </a:spcBef>
              <a:spcAft>
                <a:spcPts val="600"/>
              </a:spcAft>
              <a:buFont typeface="Symbol" panose="05050102010706020507" pitchFamily="18" charset="2"/>
              <a:buChar char=""/>
            </a:pPr>
            <a:r>
              <a:rPr lang="en-IN" sz="1800" dirty="0">
                <a:effectLst/>
                <a:latin typeface="Times New Roman" panose="02020603050405020304" pitchFamily="18" charset="0"/>
                <a:ea typeface="Times New Roman" panose="02020603050405020304" pitchFamily="18" charset="0"/>
              </a:rPr>
              <a:t>The website uses ReactJS at the front end, NodeJS at the back end, and MongoDB as the database. </a:t>
            </a:r>
          </a:p>
          <a:p>
            <a:pPr marL="342900" marR="0" lvl="0" indent="-342900">
              <a:spcBef>
                <a:spcPts val="0"/>
              </a:spcBef>
              <a:spcAft>
                <a:spcPts val="600"/>
              </a:spcAft>
              <a:buFont typeface="Symbol" panose="05050102010706020507" pitchFamily="18" charset="2"/>
              <a:buChar char=""/>
            </a:pPr>
            <a:r>
              <a:rPr lang="en-IN" sz="1800" dirty="0">
                <a:effectLst/>
                <a:latin typeface="Times New Roman" panose="02020603050405020304" pitchFamily="18" charset="0"/>
                <a:ea typeface="Times New Roman" panose="02020603050405020304" pitchFamily="18" charset="0"/>
              </a:rPr>
              <a:t>The main objective of the project is to provide a platform for users to explore and discover new movies, as well as share their </a:t>
            </a:r>
            <a:r>
              <a:rPr lang="en-IN" sz="1800" dirty="0" err="1">
                <a:effectLst/>
                <a:latin typeface="Times New Roman" panose="02020603050405020304" pitchFamily="18" charset="0"/>
                <a:ea typeface="Times New Roman" panose="02020603050405020304" pitchFamily="18" charset="0"/>
              </a:rPr>
              <a:t>favorite</a:t>
            </a:r>
            <a:r>
              <a:rPr lang="en-IN" sz="1800" dirty="0">
                <a:effectLst/>
                <a:latin typeface="Times New Roman" panose="02020603050405020304" pitchFamily="18" charset="0"/>
                <a:ea typeface="Times New Roman" panose="02020603050405020304" pitchFamily="18" charset="0"/>
              </a:rPr>
              <a:t> movies with others. </a:t>
            </a:r>
          </a:p>
          <a:p>
            <a:pPr marL="342900" marR="0" lvl="0" indent="-342900">
              <a:spcBef>
                <a:spcPts val="0"/>
              </a:spcBef>
              <a:spcAft>
                <a:spcPts val="600"/>
              </a:spcAft>
              <a:buFont typeface="Symbol" panose="05050102010706020507" pitchFamily="18" charset="2"/>
              <a:buChar char=""/>
            </a:pPr>
            <a:r>
              <a:rPr lang="en-IN" sz="1800" dirty="0">
                <a:effectLst/>
                <a:latin typeface="Times New Roman" panose="02020603050405020304" pitchFamily="18" charset="0"/>
                <a:ea typeface="Times New Roman" panose="02020603050405020304" pitchFamily="18" charset="0"/>
              </a:rPr>
              <a:t>The website is designed to be user-friendly and interactive, to help users easily find the movies they are interested in. </a:t>
            </a:r>
          </a:p>
          <a:p>
            <a:pPr marL="342900" marR="0" lvl="0" indent="-342900">
              <a:spcBef>
                <a:spcPts val="0"/>
              </a:spcBef>
              <a:spcAft>
                <a:spcPts val="600"/>
              </a:spcAft>
              <a:buFont typeface="Symbol" panose="05050102010706020507" pitchFamily="18" charset="2"/>
              <a:buChar char=""/>
            </a:pPr>
            <a:r>
              <a:rPr lang="en-IN" sz="1800" dirty="0">
                <a:effectLst/>
                <a:latin typeface="Times New Roman" panose="02020603050405020304" pitchFamily="18" charset="0"/>
                <a:ea typeface="Times New Roman" panose="02020603050405020304" pitchFamily="18" charset="0"/>
              </a:rPr>
              <a:t>By deploying the website on the AWS cloud infrastructure with proper scaling, the project aims to provide a seamless and reliable experience for users, even during periods of high traffic.</a:t>
            </a:r>
          </a:p>
          <a:p>
            <a:pPr marL="342900" marR="0" lvl="0" indent="-342900">
              <a:spcBef>
                <a:spcPts val="0"/>
              </a:spcBef>
              <a:spcAft>
                <a:spcPts val="600"/>
              </a:spcAft>
              <a:buFont typeface="Symbol" panose="05050102010706020507" pitchFamily="18" charset="2"/>
              <a:buChar char=""/>
            </a:pPr>
            <a:r>
              <a:rPr lang="en-IN" sz="1800" dirty="0">
                <a:effectLst/>
                <a:latin typeface="Times New Roman" panose="02020603050405020304" pitchFamily="18" charset="0"/>
                <a:ea typeface="Times New Roman" panose="02020603050405020304" pitchFamily="18" charset="0"/>
              </a:rPr>
              <a:t>One of the main advantages of this project is that it stores the data in multiple locations. So even when there is a loss of data at one place all the information will be made available at the other locations.</a:t>
            </a:r>
          </a:p>
          <a:p>
            <a:pPr marL="342900" marR="0" lvl="0" indent="-342900">
              <a:spcBef>
                <a:spcPts val="0"/>
              </a:spcBef>
              <a:spcAft>
                <a:spcPts val="600"/>
              </a:spcAft>
              <a:buFont typeface="Symbol" panose="05050102010706020507" pitchFamily="18" charset="2"/>
              <a:buChar char=""/>
            </a:pPr>
            <a:r>
              <a:rPr lang="en-IN" sz="1800" dirty="0">
                <a:effectLst/>
                <a:latin typeface="Times New Roman" panose="02020603050405020304" pitchFamily="18" charset="0"/>
                <a:ea typeface="Times New Roman" panose="02020603050405020304" pitchFamily="18" charset="0"/>
              </a:rPr>
              <a:t>We can find that the data is being stored in the MongoDB database, S3 buckets, and docker.</a:t>
            </a:r>
          </a:p>
          <a:p>
            <a:endParaRPr lang="en-IN" dirty="0"/>
          </a:p>
        </p:txBody>
      </p:sp>
    </p:spTree>
    <p:extLst>
      <p:ext uri="{BB962C8B-B14F-4D97-AF65-F5344CB8AC3E}">
        <p14:creationId xmlns:p14="http://schemas.microsoft.com/office/powerpoint/2010/main" xmlns="" val="36369348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0A77456E-845E-4429-587B-FC70E93E51EE}"/>
              </a:ext>
            </a:extLst>
          </p:cNvPr>
          <p:cNvSpPr>
            <a:spLocks noGrp="1"/>
          </p:cNvSpPr>
          <p:nvPr>
            <p:ph idx="1"/>
          </p:nvPr>
        </p:nvSpPr>
        <p:spPr>
          <a:xfrm>
            <a:off x="1484310" y="613611"/>
            <a:ext cx="10018713" cy="6244389"/>
          </a:xfrm>
        </p:spPr>
        <p:txBody>
          <a:bodyPr>
            <a:normAutofit lnSpcReduction="10000"/>
          </a:bodyPr>
          <a:lstStyle/>
          <a:p>
            <a:pPr marL="0" indent="0">
              <a:spcBef>
                <a:spcPts val="0"/>
              </a:spcBef>
              <a:spcAft>
                <a:spcPts val="0"/>
              </a:spcAft>
              <a:buNone/>
            </a:pPr>
            <a:r>
              <a:rPr lang="en-IN" sz="1800" b="1" dirty="0">
                <a:effectLst/>
                <a:latin typeface="Times New Roman" panose="02020603050405020304" pitchFamily="18" charset="0"/>
                <a:ea typeface="Times New Roman" panose="02020603050405020304" pitchFamily="18" charset="0"/>
              </a:rPr>
              <a:t>TECHNOLOGIES USED IN THIS </a:t>
            </a:r>
            <a:r>
              <a:rPr lang="en-IN" sz="1800" b="1" dirty="0" smtClean="0">
                <a:effectLst/>
                <a:latin typeface="Times New Roman" panose="02020603050405020304" pitchFamily="18" charset="0"/>
                <a:ea typeface="Times New Roman" panose="02020603050405020304" pitchFamily="18" charset="0"/>
              </a:rPr>
              <a:t>PROJECT</a:t>
            </a:r>
            <a:endParaRPr lang="en-IN" sz="1800" dirty="0">
              <a:effectLst/>
              <a:latin typeface="Times New Roman" panose="02020603050405020304" pitchFamily="18" charset="0"/>
              <a:ea typeface="Times New Roman" panose="02020603050405020304" pitchFamily="18" charset="0"/>
            </a:endParaRPr>
          </a:p>
          <a:p>
            <a:pPr marL="0" indent="0">
              <a:spcBef>
                <a:spcPts val="0"/>
              </a:spcBef>
              <a:spcAft>
                <a:spcPts val="800"/>
              </a:spcAft>
              <a:buNone/>
            </a:pPr>
            <a:r>
              <a:rPr lang="en-IN" sz="1800" dirty="0">
                <a:effectLst/>
                <a:latin typeface="Times New Roman" panose="02020603050405020304" pitchFamily="18" charset="0"/>
                <a:ea typeface="Times New Roman" panose="02020603050405020304" pitchFamily="18" charset="0"/>
              </a:rPr>
              <a:t>The following are the technologies that have been used in the project:</a:t>
            </a:r>
          </a:p>
          <a:p>
            <a:pPr marL="0" marR="0" indent="0">
              <a:spcBef>
                <a:spcPts val="0"/>
              </a:spcBef>
              <a:spcAft>
                <a:spcPts val="800"/>
              </a:spcAft>
              <a:buNone/>
            </a:pPr>
            <a:r>
              <a:rPr lang="en-IN" sz="1800" b="1" dirty="0">
                <a:latin typeface="Times New Roman" panose="02020603050405020304" pitchFamily="18" charset="0"/>
                <a:ea typeface="Times New Roman" panose="02020603050405020304" pitchFamily="18" charset="0"/>
              </a:rPr>
              <a:t>1</a:t>
            </a:r>
            <a:r>
              <a:rPr lang="en-IN" sz="1800" b="1" dirty="0" smtClean="0">
                <a:effectLst/>
                <a:latin typeface="Times New Roman" panose="02020603050405020304" pitchFamily="18" charset="0"/>
                <a:ea typeface="Times New Roman" panose="02020603050405020304" pitchFamily="18" charset="0"/>
              </a:rPr>
              <a:t>)Database </a:t>
            </a:r>
            <a:r>
              <a:rPr lang="en-IN" sz="1800" b="1" dirty="0">
                <a:effectLst/>
                <a:latin typeface="Times New Roman" panose="02020603050405020304" pitchFamily="18" charset="0"/>
                <a:ea typeface="Times New Roman" panose="02020603050405020304" pitchFamily="18" charset="0"/>
              </a:rPr>
              <a:t>management: </a:t>
            </a:r>
            <a:endParaRPr lang="en-IN" sz="1800" dirty="0">
              <a:effectLst/>
              <a:latin typeface="Times New Roman" panose="02020603050405020304" pitchFamily="18" charset="0"/>
              <a:ea typeface="Times New Roman" panose="02020603050405020304" pitchFamily="18" charset="0"/>
            </a:endParaRPr>
          </a:p>
          <a:p>
            <a:pPr marL="0" marR="0" indent="0">
              <a:spcBef>
                <a:spcPts val="0"/>
              </a:spcBef>
              <a:spcAft>
                <a:spcPts val="800"/>
              </a:spcAft>
              <a:buNone/>
            </a:pPr>
            <a:r>
              <a:rPr lang="en-IN" sz="1800" dirty="0">
                <a:effectLst/>
                <a:latin typeface="Times New Roman" panose="02020603050405020304" pitchFamily="18" charset="0"/>
                <a:ea typeface="Times New Roman" panose="02020603050405020304" pitchFamily="18" charset="0"/>
              </a:rPr>
              <a:t>MongoDB has been used as the database for storing movie details, user information, and other relevant data. MongoDB is a NoSQL database that is highly flexible.</a:t>
            </a:r>
          </a:p>
          <a:p>
            <a:pPr marL="0" marR="0" indent="0">
              <a:spcBef>
                <a:spcPts val="0"/>
              </a:spcBef>
              <a:spcAft>
                <a:spcPts val="800"/>
              </a:spcAft>
              <a:buNone/>
            </a:pPr>
            <a:r>
              <a:rPr lang="en-IN" sz="1800" b="1" dirty="0">
                <a:latin typeface="Times New Roman" panose="02020603050405020304" pitchFamily="18" charset="0"/>
                <a:ea typeface="Times New Roman" panose="02020603050405020304" pitchFamily="18" charset="0"/>
              </a:rPr>
              <a:t>2</a:t>
            </a:r>
            <a:r>
              <a:rPr lang="en-IN" sz="1800" b="1" dirty="0" smtClean="0">
                <a:effectLst/>
                <a:latin typeface="Times New Roman" panose="02020603050405020304" pitchFamily="18" charset="0"/>
                <a:ea typeface="Times New Roman" panose="02020603050405020304" pitchFamily="18" charset="0"/>
              </a:rPr>
              <a:t>)File </a:t>
            </a:r>
            <a:r>
              <a:rPr lang="en-IN" sz="1800" b="1" dirty="0">
                <a:effectLst/>
                <a:latin typeface="Times New Roman" panose="02020603050405020304" pitchFamily="18" charset="0"/>
                <a:ea typeface="Times New Roman" panose="02020603050405020304" pitchFamily="18" charset="0"/>
              </a:rPr>
              <a:t>Upload: </a:t>
            </a:r>
            <a:endParaRPr lang="en-IN" sz="1800" dirty="0">
              <a:effectLst/>
              <a:latin typeface="Times New Roman" panose="02020603050405020304" pitchFamily="18" charset="0"/>
              <a:ea typeface="Times New Roman" panose="02020603050405020304" pitchFamily="18" charset="0"/>
            </a:endParaRPr>
          </a:p>
          <a:p>
            <a:pPr marL="0" marR="0" indent="0">
              <a:spcBef>
                <a:spcPts val="0"/>
              </a:spcBef>
              <a:spcAft>
                <a:spcPts val="800"/>
              </a:spcAft>
              <a:buNone/>
            </a:pPr>
            <a:r>
              <a:rPr lang="en-IN" sz="1800" dirty="0">
                <a:effectLst/>
                <a:latin typeface="Times New Roman" panose="02020603050405020304" pitchFamily="18" charset="0"/>
                <a:ea typeface="Times New Roman" panose="02020603050405020304" pitchFamily="18" charset="0"/>
              </a:rPr>
              <a:t>The multer-s3 package extends the functionality of multi by providing the ability to store uploaded files directly to Amazon S3 (Simple Storage Service) instead of storing them locally on the server.</a:t>
            </a:r>
          </a:p>
          <a:p>
            <a:pPr marL="0" marR="0" indent="0">
              <a:spcBef>
                <a:spcPts val="0"/>
              </a:spcBef>
              <a:spcAft>
                <a:spcPts val="800"/>
              </a:spcAft>
              <a:buNone/>
            </a:pPr>
            <a:r>
              <a:rPr lang="en-IN" sz="1800" b="1" dirty="0">
                <a:latin typeface="Times New Roman" panose="02020603050405020304" pitchFamily="18" charset="0"/>
                <a:ea typeface="Times New Roman" panose="02020603050405020304" pitchFamily="18" charset="0"/>
              </a:rPr>
              <a:t>3</a:t>
            </a:r>
            <a:r>
              <a:rPr lang="en-IN" sz="1800" b="1" dirty="0" smtClean="0">
                <a:effectLst/>
                <a:latin typeface="Times New Roman" panose="02020603050405020304" pitchFamily="18" charset="0"/>
                <a:ea typeface="Times New Roman" panose="02020603050405020304" pitchFamily="18" charset="0"/>
              </a:rPr>
              <a:t>)Cloud </a:t>
            </a:r>
            <a:r>
              <a:rPr lang="en-IN" sz="1800" b="1" dirty="0">
                <a:effectLst/>
                <a:latin typeface="Times New Roman" panose="02020603050405020304" pitchFamily="18" charset="0"/>
                <a:ea typeface="Times New Roman" panose="02020603050405020304" pitchFamily="18" charset="0"/>
              </a:rPr>
              <a:t>infrastructure: </a:t>
            </a:r>
            <a:endParaRPr lang="en-IN" sz="1800" dirty="0">
              <a:effectLst/>
              <a:latin typeface="Times New Roman" panose="02020603050405020304" pitchFamily="18" charset="0"/>
              <a:ea typeface="Times New Roman" panose="02020603050405020304" pitchFamily="18" charset="0"/>
            </a:endParaRPr>
          </a:p>
          <a:p>
            <a:pPr marL="0" marR="0" indent="0">
              <a:spcBef>
                <a:spcPts val="0"/>
              </a:spcBef>
              <a:spcAft>
                <a:spcPts val="800"/>
              </a:spcAft>
              <a:buNone/>
            </a:pPr>
            <a:r>
              <a:rPr lang="en-IN" sz="1800" dirty="0">
                <a:effectLst/>
                <a:latin typeface="Times New Roman" panose="02020603050405020304" pitchFamily="18" charset="0"/>
                <a:ea typeface="Times New Roman" panose="02020603050405020304" pitchFamily="18" charset="0"/>
              </a:rPr>
              <a:t>We have used Amazon Web Services (AWS) for deploying the movie listing website on the cloud infrastructure with proper scaling. We have used the following services of AWS:</a:t>
            </a:r>
          </a:p>
          <a:p>
            <a:pPr marL="0" marR="0" lvl="0" indent="0">
              <a:spcBef>
                <a:spcPts val="0"/>
              </a:spcBef>
              <a:spcAft>
                <a:spcPts val="600"/>
              </a:spcAft>
              <a:buNone/>
            </a:pPr>
            <a:r>
              <a:rPr lang="en-IN" sz="1800" b="1" dirty="0">
                <a:effectLst/>
                <a:latin typeface="Times New Roman" panose="02020603050405020304" pitchFamily="18" charset="0"/>
                <a:ea typeface="Times New Roman" panose="02020603050405020304" pitchFamily="18" charset="0"/>
              </a:rPr>
              <a:t>EC2: </a:t>
            </a:r>
            <a:r>
              <a:rPr lang="en-IN" sz="1800" dirty="0">
                <a:effectLst/>
                <a:latin typeface="Times New Roman" panose="02020603050405020304" pitchFamily="18" charset="0"/>
                <a:ea typeface="Times New Roman" panose="02020603050405020304" pitchFamily="18" charset="0"/>
              </a:rPr>
              <a:t>EC2 stands for Elastic Compute Cloud. It is a web service that helps to launch and manage virtual machines known as instances in the cloud. In this project, we used EC2 to host the “Movie Listing” website.</a:t>
            </a:r>
          </a:p>
          <a:p>
            <a:pPr marL="0" marR="0" lvl="0" indent="0">
              <a:spcBef>
                <a:spcPts val="0"/>
              </a:spcBef>
              <a:spcAft>
                <a:spcPts val="600"/>
              </a:spcAft>
              <a:buNone/>
            </a:pPr>
            <a:r>
              <a:rPr lang="en-IN" sz="1800" b="1" dirty="0">
                <a:effectLst/>
                <a:latin typeface="Times New Roman" panose="02020603050405020304" pitchFamily="18" charset="0"/>
                <a:ea typeface="Times New Roman" panose="02020603050405020304" pitchFamily="18" charset="0"/>
              </a:rPr>
              <a:t>S3:</a:t>
            </a:r>
            <a:r>
              <a:rPr lang="en-IN" sz="1800" dirty="0">
                <a:effectLst/>
                <a:latin typeface="Times New Roman" panose="02020603050405020304" pitchFamily="18" charset="0"/>
                <a:ea typeface="Times New Roman" panose="02020603050405020304" pitchFamily="18" charset="0"/>
              </a:rPr>
              <a:t> S3 stands for Simple Storage Service. It is a highly scalable, durable, and secure object storage service. S3 is used to store and retrieve any amount of data from anywhere on the </a:t>
            </a:r>
            <a:r>
              <a:rPr lang="en-IN" sz="1800" dirty="0" smtClean="0">
                <a:effectLst/>
                <a:latin typeface="Times New Roman" panose="02020603050405020304" pitchFamily="18" charset="0"/>
                <a:ea typeface="Times New Roman" panose="02020603050405020304" pitchFamily="18" charset="0"/>
              </a:rPr>
              <a:t>web</a:t>
            </a:r>
            <a:endParaRPr lang="en-IN" sz="1800" dirty="0">
              <a:effectLst/>
              <a:latin typeface="Times New Roman" panose="02020603050405020304" pitchFamily="18" charset="0"/>
              <a:ea typeface="Times New Roman" panose="02020603050405020304" pitchFamily="18" charset="0"/>
            </a:endParaRPr>
          </a:p>
          <a:p>
            <a:pPr marL="0" marR="0" lvl="0" indent="0">
              <a:spcBef>
                <a:spcPts val="0"/>
              </a:spcBef>
              <a:spcAft>
                <a:spcPts val="600"/>
              </a:spcAft>
              <a:buNone/>
            </a:pPr>
            <a:r>
              <a:rPr lang="en-IN" sz="1800" b="1" dirty="0">
                <a:effectLst/>
                <a:latin typeface="Times New Roman" panose="02020603050405020304" pitchFamily="18" charset="0"/>
                <a:ea typeface="Times New Roman" panose="02020603050405020304" pitchFamily="18" charset="0"/>
              </a:rPr>
              <a:t>ELB:</a:t>
            </a:r>
            <a:r>
              <a:rPr lang="en-IN" sz="1800" dirty="0">
                <a:effectLst/>
                <a:latin typeface="Times New Roman" panose="02020603050405020304" pitchFamily="18" charset="0"/>
                <a:ea typeface="Times New Roman" panose="02020603050405020304" pitchFamily="18" charset="0"/>
              </a:rPr>
              <a:t> ELB stands for Elastic Load Balancer. ELB automatically distributes the incoming traffic across multiple Amazon EC2 instances, helping to improve the availability and scalability of applications running on AWS. In our project, we have used a Network load balancer for the distribution of traffic to multiple EC2 instances.</a:t>
            </a:r>
          </a:p>
          <a:p>
            <a:pPr marL="0" indent="0">
              <a:buNone/>
            </a:pPr>
            <a:endParaRPr lang="en-IN" dirty="0"/>
          </a:p>
        </p:txBody>
      </p:sp>
    </p:spTree>
    <p:extLst>
      <p:ext uri="{BB962C8B-B14F-4D97-AF65-F5344CB8AC3E}">
        <p14:creationId xmlns:p14="http://schemas.microsoft.com/office/powerpoint/2010/main" xmlns="" val="10038670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10000"/>
              </a:schemeClr>
            </a:gs>
            <a:gs pos="100000">
              <a:schemeClr val="bg2">
                <a:shade val="64000"/>
                <a:lumMod val="98000"/>
              </a:schemeClr>
            </a:gs>
          </a:gsLst>
          <a:lin ang="5400000" scaled="0"/>
        </a:gradFill>
        <a:effectLst/>
      </p:bgPr>
    </p:bg>
    <p:spTree>
      <p:nvGrpSpPr>
        <p:cNvPr id="1" name=""/>
        <p:cNvGrpSpPr/>
        <p:nvPr/>
      </p:nvGrpSpPr>
      <p:grpSpPr>
        <a:xfrm>
          <a:off x="0" y="0"/>
          <a:ext cx="0" cy="0"/>
          <a:chOff x="0" y="0"/>
          <a:chExt cx="0" cy="0"/>
        </a:xfrm>
      </p:grpSpPr>
      <p:sp useBgFill="1">
        <p:nvSpPr>
          <p:cNvPr id="27" name="Rectangle 8">
            <a:extLst>
              <a:ext uri="{FF2B5EF4-FFF2-40B4-BE49-F238E27FC236}">
                <a16:creationId xmlns:a16="http://schemas.microsoft.com/office/drawing/2014/main" xmlns="" id="{94C52C56-BEF2-4E22-8C8E-A7AC96B03A7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10">
            <a:extLst>
              <a:ext uri="{FF2B5EF4-FFF2-40B4-BE49-F238E27FC236}">
                <a16:creationId xmlns:a16="http://schemas.microsoft.com/office/drawing/2014/main" xmlns="" id="{42285737-90EE-47DC-AC80-8AE156B1196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xmlns="" id="{DF674FD6-D14E-AE41-8683-D3B752A842B4}"/>
              </a:ext>
            </a:extLst>
          </p:cNvPr>
          <p:cNvSpPr>
            <a:spLocks noGrp="1"/>
          </p:cNvSpPr>
          <p:nvPr>
            <p:ph type="title"/>
          </p:nvPr>
        </p:nvSpPr>
        <p:spPr>
          <a:xfrm>
            <a:off x="535021" y="685800"/>
            <a:ext cx="2639962" cy="5105400"/>
          </a:xfrm>
        </p:spPr>
        <p:txBody>
          <a:bodyPr>
            <a:normAutofit/>
          </a:bodyPr>
          <a:lstStyle/>
          <a:p>
            <a:r>
              <a:rPr lang="en-IN" sz="3700" b="1" dirty="0">
                <a:solidFill>
                  <a:srgbClr val="FFFFFF"/>
                </a:solidFill>
                <a:effectLst/>
                <a:latin typeface="Times New Roman" panose="02020603050405020304" pitchFamily="18" charset="0"/>
                <a:ea typeface="Times New Roman" panose="02020603050405020304" pitchFamily="18" charset="0"/>
              </a:rPr>
              <a:t>MAJOR TOOLS AND SERVICES UTILIZED IN THIS </a:t>
            </a:r>
            <a:r>
              <a:rPr lang="en-IN" sz="3700" b="1" dirty="0" smtClean="0">
                <a:solidFill>
                  <a:srgbClr val="FFFFFF"/>
                </a:solidFill>
                <a:effectLst/>
                <a:latin typeface="Times New Roman" panose="02020603050405020304" pitchFamily="18" charset="0"/>
                <a:ea typeface="Times New Roman" panose="02020603050405020304" pitchFamily="18" charset="0"/>
              </a:rPr>
              <a:t>PROJECT</a:t>
            </a:r>
            <a:r>
              <a:rPr lang="en-IN" sz="3700" dirty="0">
                <a:solidFill>
                  <a:srgbClr val="FFFFFF"/>
                </a:solidFill>
                <a:effectLst/>
                <a:latin typeface="Times New Roman" panose="02020603050405020304" pitchFamily="18" charset="0"/>
                <a:ea typeface="Times New Roman" panose="02020603050405020304" pitchFamily="18" charset="0"/>
              </a:rPr>
              <a:t/>
            </a:r>
            <a:br>
              <a:rPr lang="en-IN" sz="3700" dirty="0">
                <a:solidFill>
                  <a:srgbClr val="FFFFFF"/>
                </a:solidFill>
                <a:effectLst/>
                <a:latin typeface="Times New Roman" panose="02020603050405020304" pitchFamily="18" charset="0"/>
                <a:ea typeface="Times New Roman" panose="02020603050405020304" pitchFamily="18" charset="0"/>
              </a:rPr>
            </a:br>
            <a:endParaRPr lang="en-IN" sz="3700" dirty="0">
              <a:solidFill>
                <a:srgbClr val="FFFFFF"/>
              </a:solidFill>
            </a:endParaRPr>
          </a:p>
        </p:txBody>
      </p:sp>
      <p:grpSp>
        <p:nvGrpSpPr>
          <p:cNvPr id="29" name="Group 12">
            <a:extLst>
              <a:ext uri="{FF2B5EF4-FFF2-40B4-BE49-F238E27FC236}">
                <a16:creationId xmlns:a16="http://schemas.microsoft.com/office/drawing/2014/main" xmlns="" id="{B57BDC17-F1B3-455F-BBF1-680AA1F25C06}"/>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3315292" y="0"/>
            <a:ext cx="2436813" cy="6858001"/>
            <a:chOff x="1320800" y="0"/>
            <a:chExt cx="2436813" cy="6858001"/>
          </a:xfrm>
        </p:grpSpPr>
        <p:sp>
          <p:nvSpPr>
            <p:cNvPr id="14" name="Freeform 6">
              <a:extLst>
                <a:ext uri="{FF2B5EF4-FFF2-40B4-BE49-F238E27FC236}">
                  <a16:creationId xmlns:a16="http://schemas.microsoft.com/office/drawing/2014/main" xmlns="" id="{64E2FA9A-FEF7-4501-B0EB-5E45EDD2177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30" name="Freeform 7">
              <a:extLst>
                <a:ext uri="{FF2B5EF4-FFF2-40B4-BE49-F238E27FC236}">
                  <a16:creationId xmlns:a16="http://schemas.microsoft.com/office/drawing/2014/main" xmlns="" id="{BC38192B-B4CB-47D4-A3B1-10010247F15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6" name="Freeform 8">
              <a:extLst>
                <a:ext uri="{FF2B5EF4-FFF2-40B4-BE49-F238E27FC236}">
                  <a16:creationId xmlns:a16="http://schemas.microsoft.com/office/drawing/2014/main" xmlns="" id="{96330E33-E171-4B0F-82B5-AF7230399B5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7" name="Freeform 9">
              <a:extLst>
                <a:ext uri="{FF2B5EF4-FFF2-40B4-BE49-F238E27FC236}">
                  <a16:creationId xmlns:a16="http://schemas.microsoft.com/office/drawing/2014/main" xmlns="" id="{332B1723-69BF-42D7-B757-0FA059E1525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8" name="Freeform 10">
              <a:extLst>
                <a:ext uri="{FF2B5EF4-FFF2-40B4-BE49-F238E27FC236}">
                  <a16:creationId xmlns:a16="http://schemas.microsoft.com/office/drawing/2014/main" xmlns="" id="{F115D62D-1E96-48D1-A78D-D370A0BFB9B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9" name="Freeform 11">
              <a:extLst>
                <a:ext uri="{FF2B5EF4-FFF2-40B4-BE49-F238E27FC236}">
                  <a16:creationId xmlns:a16="http://schemas.microsoft.com/office/drawing/2014/main" xmlns="" id="{91C2876A-169D-4822-A766-C00578C88B4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graphicFrame>
        <p:nvGraphicFramePr>
          <p:cNvPr id="31" name="Content Placeholder 2">
            <a:extLst>
              <a:ext uri="{FF2B5EF4-FFF2-40B4-BE49-F238E27FC236}">
                <a16:creationId xmlns:a16="http://schemas.microsoft.com/office/drawing/2014/main" xmlns="" id="{00657E05-0DE4-3265-5033-534694937D19}"/>
              </a:ext>
            </a:extLst>
          </p:cNvPr>
          <p:cNvGraphicFramePr>
            <a:graphicFrameLocks noGrp="1"/>
          </p:cNvGraphicFramePr>
          <p:nvPr>
            <p:ph idx="1"/>
            <p:extLst>
              <p:ext uri="{D42A27DB-BD31-4B8C-83A1-F6EECF244321}">
                <p14:modId xmlns:p14="http://schemas.microsoft.com/office/powerpoint/2010/main" xmlns="" val="986304458"/>
              </p:ext>
            </p:extLst>
          </p:nvPr>
        </p:nvGraphicFramePr>
        <p:xfrm>
          <a:off x="4704348" y="353961"/>
          <a:ext cx="6798678" cy="586985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24444187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xmlns="" id="{C616B3DC-C165-433D-9187-62DCC0E317D3}"/>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546100" y="-4763"/>
            <a:ext cx="5014912" cy="6862763"/>
            <a:chOff x="2928938" y="-4763"/>
            <a:chExt cx="5014912" cy="6862763"/>
          </a:xfrm>
        </p:grpSpPr>
        <p:sp>
          <p:nvSpPr>
            <p:cNvPr id="10" name="Freeform 6">
              <a:extLst>
                <a:ext uri="{FF2B5EF4-FFF2-40B4-BE49-F238E27FC236}">
                  <a16:creationId xmlns:a16="http://schemas.microsoft.com/office/drawing/2014/main" xmlns="" id="{97E1BF84-9824-4B0E-98DF-F0F7181DD06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8" name="Freeform 7">
              <a:extLst>
                <a:ext uri="{FF2B5EF4-FFF2-40B4-BE49-F238E27FC236}">
                  <a16:creationId xmlns:a16="http://schemas.microsoft.com/office/drawing/2014/main" xmlns="" id="{A85FA340-7392-4303-9707-A12F45A46F9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12" name="Freeform 9">
              <a:extLst>
                <a:ext uri="{FF2B5EF4-FFF2-40B4-BE49-F238E27FC236}">
                  <a16:creationId xmlns:a16="http://schemas.microsoft.com/office/drawing/2014/main" xmlns="" id="{758A9051-2BD9-4868-8B84-344752FA2F6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13" name="Freeform 10">
              <a:extLst>
                <a:ext uri="{FF2B5EF4-FFF2-40B4-BE49-F238E27FC236}">
                  <a16:creationId xmlns:a16="http://schemas.microsoft.com/office/drawing/2014/main" xmlns="" id="{58264C49-3539-4CBD-8F11-1106C8B8781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14" name="Freeform 11">
              <a:extLst>
                <a:ext uri="{FF2B5EF4-FFF2-40B4-BE49-F238E27FC236}">
                  <a16:creationId xmlns:a16="http://schemas.microsoft.com/office/drawing/2014/main" xmlns="" id="{DE862133-5C7E-4B32-9786-0B33BC51A75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15" name="Freeform 12">
              <a:extLst>
                <a:ext uri="{FF2B5EF4-FFF2-40B4-BE49-F238E27FC236}">
                  <a16:creationId xmlns:a16="http://schemas.microsoft.com/office/drawing/2014/main" xmlns="" id="{90925F6C-DF03-4707-9176-6049F049B5A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useBgFill="1">
        <p:nvSpPr>
          <p:cNvPr id="17" name="Rectangle 16">
            <a:extLst>
              <a:ext uri="{FF2B5EF4-FFF2-40B4-BE49-F238E27FC236}">
                <a16:creationId xmlns:a16="http://schemas.microsoft.com/office/drawing/2014/main" xmlns="" id="{6C686317-9C96-4A02-88CE-7319FF59058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8A64E367-C9AA-7D9F-DFFE-A47A165E503A}"/>
              </a:ext>
            </a:extLst>
          </p:cNvPr>
          <p:cNvSpPr>
            <a:spLocks noGrp="1"/>
          </p:cNvSpPr>
          <p:nvPr>
            <p:ph type="title"/>
          </p:nvPr>
        </p:nvSpPr>
        <p:spPr>
          <a:xfrm>
            <a:off x="6580632" y="648930"/>
            <a:ext cx="4922391" cy="3347337"/>
          </a:xfrm>
        </p:spPr>
        <p:txBody>
          <a:bodyPr vert="horz" lIns="91440" tIns="45720" rIns="91440" bIns="45720" rtlCol="0" anchor="b">
            <a:normAutofit/>
          </a:bodyPr>
          <a:lstStyle/>
          <a:p>
            <a:pPr algn="r"/>
            <a:r>
              <a:rPr lang="en-US" sz="5600" b="1"/>
              <a:t>DEPLOYMENT DIAGRAM</a:t>
            </a:r>
            <a:r>
              <a:rPr lang="en-US" sz="5600"/>
              <a:t/>
            </a:r>
            <a:br>
              <a:rPr lang="en-US" sz="5600"/>
            </a:br>
            <a:endParaRPr lang="en-US" sz="5600"/>
          </a:p>
        </p:txBody>
      </p:sp>
      <p:grpSp>
        <p:nvGrpSpPr>
          <p:cNvPr id="29" name="Group 18">
            <a:extLst>
              <a:ext uri="{FF2B5EF4-FFF2-40B4-BE49-F238E27FC236}">
                <a16:creationId xmlns:a16="http://schemas.microsoft.com/office/drawing/2014/main" xmlns="" id="{E0E25B5C-98A3-47D8-A4D7-10C2E1758981}"/>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886714" y="-4763"/>
            <a:ext cx="5014912" cy="6862763"/>
            <a:chOff x="2928938" y="-4763"/>
            <a:chExt cx="5014912" cy="6862763"/>
          </a:xfrm>
        </p:grpSpPr>
        <p:sp>
          <p:nvSpPr>
            <p:cNvPr id="20" name="Freeform 6">
              <a:extLst>
                <a:ext uri="{FF2B5EF4-FFF2-40B4-BE49-F238E27FC236}">
                  <a16:creationId xmlns:a16="http://schemas.microsoft.com/office/drawing/2014/main" xmlns="" id="{FECB3374-15F5-40C2-95B4-0FCF10849F3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1" name="Freeform 7">
              <a:extLst>
                <a:ext uri="{FF2B5EF4-FFF2-40B4-BE49-F238E27FC236}">
                  <a16:creationId xmlns:a16="http://schemas.microsoft.com/office/drawing/2014/main" xmlns="" id="{E762314F-F556-4403-BAA1-AF8A3BED3EF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2" name="Freeform 25">
              <a:extLst>
                <a:ext uri="{FF2B5EF4-FFF2-40B4-BE49-F238E27FC236}">
                  <a16:creationId xmlns:a16="http://schemas.microsoft.com/office/drawing/2014/main" xmlns="" id="{02EDEF56-2F86-4867-986A-5AFB8EC0789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3" name="Freeform 26">
              <a:extLst>
                <a:ext uri="{FF2B5EF4-FFF2-40B4-BE49-F238E27FC236}">
                  <a16:creationId xmlns:a16="http://schemas.microsoft.com/office/drawing/2014/main" xmlns="" id="{51BE63E6-C24A-43FA-93F5-475F550ABE5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4" name="Freeform 27">
              <a:extLst>
                <a:ext uri="{FF2B5EF4-FFF2-40B4-BE49-F238E27FC236}">
                  <a16:creationId xmlns:a16="http://schemas.microsoft.com/office/drawing/2014/main" xmlns="" id="{9639DAAA-46FE-401C-BB78-B7A9AF33C04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30" name="Freeform 28">
              <a:extLst>
                <a:ext uri="{FF2B5EF4-FFF2-40B4-BE49-F238E27FC236}">
                  <a16:creationId xmlns:a16="http://schemas.microsoft.com/office/drawing/2014/main" xmlns="" id="{D5EFBD2C-94D5-43D0-B2FE-E390BD3F344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7" name="Rounded Rectangle 16">
            <a:extLst>
              <a:ext uri="{FF2B5EF4-FFF2-40B4-BE49-F238E27FC236}">
                <a16:creationId xmlns:a16="http://schemas.microsoft.com/office/drawing/2014/main" xmlns="" id="{EB9A9756-A5DB-460E-A867-A2AE77834D3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56693" y="648931"/>
            <a:ext cx="5419641" cy="5231964"/>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xmlns="" id="{F2BA5C29-7D52-8C87-B2E9-D7938B1661EA}"/>
              </a:ext>
            </a:extLst>
          </p:cNvPr>
          <p:cNvPicPr>
            <a:picLocks noGrp="1" noChangeAspect="1"/>
          </p:cNvPicPr>
          <p:nvPr>
            <p:ph idx="1"/>
          </p:nvPr>
        </p:nvPicPr>
        <p:blipFill rotWithShape="1">
          <a:blip r:embed="rId3"/>
          <a:srcRect t="1431"/>
          <a:stretch/>
        </p:blipFill>
        <p:spPr bwMode="auto">
          <a:xfrm>
            <a:off x="656694" y="835742"/>
            <a:ext cx="5458974" cy="5045153"/>
          </a:xfrm>
          <a:prstGeom prst="rect">
            <a:avLst/>
          </a:prstGeom>
          <a:extLst>
            <a:ext uri="{53640926-AAD7-44D8-BBD7-CCE9431645EC}">
              <a14:shadowObscured xmlns:a14="http://schemas.microsoft.com/office/drawing/2010/main" xmlns=""/>
            </a:ext>
          </a:extLst>
        </p:spPr>
      </p:pic>
    </p:spTree>
    <p:extLst>
      <p:ext uri="{BB962C8B-B14F-4D97-AF65-F5344CB8AC3E}">
        <p14:creationId xmlns:p14="http://schemas.microsoft.com/office/powerpoint/2010/main" xmlns="" val="2714829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697EBA67-8775-5570-A1B6-E68743DAD15C}"/>
              </a:ext>
            </a:extLst>
          </p:cNvPr>
          <p:cNvSpPr>
            <a:spLocks noGrp="1"/>
          </p:cNvSpPr>
          <p:nvPr>
            <p:ph idx="1"/>
          </p:nvPr>
        </p:nvSpPr>
        <p:spPr>
          <a:xfrm>
            <a:off x="1484310" y="796413"/>
            <a:ext cx="10018713" cy="4994788"/>
          </a:xfrm>
        </p:spPr>
        <p:txBody>
          <a:bodyPr>
            <a:normAutofit/>
          </a:bodyPr>
          <a:lstStyle/>
          <a:p>
            <a:pPr marL="0" indent="0">
              <a:lnSpc>
                <a:spcPct val="100000"/>
              </a:lnSpc>
              <a:spcBef>
                <a:spcPts val="975"/>
              </a:spcBef>
              <a:buNone/>
            </a:pPr>
            <a:r>
              <a:rPr lang="en-US" sz="2400" b="1" spc="-20" dirty="0">
                <a:latin typeface="Times New Roman"/>
                <a:cs typeface="Times New Roman"/>
              </a:rPr>
              <a:t>IMPLEMENTATION:</a:t>
            </a:r>
            <a:endParaRPr lang="en-US" sz="2400" dirty="0">
              <a:latin typeface="Times New Roman"/>
              <a:cs typeface="Times New Roman"/>
            </a:endParaRPr>
          </a:p>
          <a:p>
            <a:pPr marL="0" marR="5080" indent="0">
              <a:lnSpc>
                <a:spcPct val="104800"/>
              </a:lnSpc>
              <a:spcBef>
                <a:spcPts val="745"/>
              </a:spcBef>
              <a:buNone/>
            </a:pPr>
            <a:r>
              <a:rPr lang="en-US" sz="2400" spc="-15" dirty="0">
                <a:latin typeface="Times New Roman"/>
                <a:cs typeface="Times New Roman"/>
              </a:rPr>
              <a:t>Initially,</a:t>
            </a:r>
            <a:r>
              <a:rPr lang="en-US" sz="2400" spc="20" dirty="0">
                <a:latin typeface="Times New Roman"/>
                <a:cs typeface="Times New Roman"/>
              </a:rPr>
              <a:t> </a:t>
            </a:r>
            <a:r>
              <a:rPr lang="en-US" sz="2400" spc="-5" dirty="0">
                <a:latin typeface="Times New Roman"/>
                <a:cs typeface="Times New Roman"/>
              </a:rPr>
              <a:t>we</a:t>
            </a:r>
            <a:r>
              <a:rPr lang="en-US" sz="2400" spc="20" dirty="0">
                <a:latin typeface="Times New Roman"/>
                <a:cs typeface="Times New Roman"/>
              </a:rPr>
              <a:t> </a:t>
            </a:r>
            <a:r>
              <a:rPr lang="en-US" sz="2400" spc="-5" dirty="0">
                <a:latin typeface="Times New Roman"/>
                <a:cs typeface="Times New Roman"/>
              </a:rPr>
              <a:t>cloned</a:t>
            </a:r>
            <a:r>
              <a:rPr lang="en-US" sz="2400" spc="20" dirty="0">
                <a:latin typeface="Times New Roman"/>
                <a:cs typeface="Times New Roman"/>
              </a:rPr>
              <a:t> </a:t>
            </a:r>
            <a:r>
              <a:rPr lang="en-US" sz="2400" spc="-5" dirty="0">
                <a:latin typeface="Times New Roman"/>
                <a:cs typeface="Times New Roman"/>
              </a:rPr>
              <a:t>the</a:t>
            </a:r>
            <a:r>
              <a:rPr lang="en-US" sz="2400" spc="15" dirty="0">
                <a:latin typeface="Times New Roman"/>
                <a:cs typeface="Times New Roman"/>
              </a:rPr>
              <a:t> </a:t>
            </a:r>
            <a:r>
              <a:rPr lang="en-US" sz="2400" spc="-10" dirty="0">
                <a:latin typeface="Times New Roman"/>
                <a:cs typeface="Times New Roman"/>
              </a:rPr>
              <a:t>Movie</a:t>
            </a:r>
            <a:r>
              <a:rPr lang="en-US" sz="2400" spc="15" dirty="0">
                <a:latin typeface="Times New Roman"/>
                <a:cs typeface="Times New Roman"/>
              </a:rPr>
              <a:t> </a:t>
            </a:r>
            <a:r>
              <a:rPr lang="en-US" sz="2400" dirty="0">
                <a:latin typeface="Times New Roman"/>
                <a:cs typeface="Times New Roman"/>
              </a:rPr>
              <a:t>listing</a:t>
            </a:r>
            <a:r>
              <a:rPr lang="en-US" sz="2400" spc="-15" dirty="0">
                <a:latin typeface="Times New Roman"/>
                <a:cs typeface="Times New Roman"/>
              </a:rPr>
              <a:t> </a:t>
            </a:r>
            <a:r>
              <a:rPr lang="en-US" sz="2400" spc="-10" dirty="0">
                <a:latin typeface="Times New Roman"/>
                <a:cs typeface="Times New Roman"/>
              </a:rPr>
              <a:t>website</a:t>
            </a:r>
            <a:r>
              <a:rPr lang="en-US" sz="2400" spc="20" dirty="0">
                <a:latin typeface="Times New Roman"/>
                <a:cs typeface="Times New Roman"/>
              </a:rPr>
              <a:t> </a:t>
            </a:r>
            <a:r>
              <a:rPr lang="en-US" sz="2400" spc="-10" dirty="0">
                <a:latin typeface="Times New Roman"/>
                <a:cs typeface="Times New Roman"/>
              </a:rPr>
              <a:t>which</a:t>
            </a:r>
            <a:r>
              <a:rPr lang="en-US" sz="2400" spc="20" dirty="0">
                <a:latin typeface="Times New Roman"/>
                <a:cs typeface="Times New Roman"/>
              </a:rPr>
              <a:t> </a:t>
            </a:r>
            <a:r>
              <a:rPr lang="en-US" sz="2400" spc="-5" dirty="0">
                <a:latin typeface="Times New Roman"/>
                <a:cs typeface="Times New Roman"/>
              </a:rPr>
              <a:t>uses</a:t>
            </a:r>
            <a:r>
              <a:rPr lang="en-US" sz="2400" spc="50" dirty="0">
                <a:latin typeface="Times New Roman"/>
                <a:cs typeface="Times New Roman"/>
              </a:rPr>
              <a:t> </a:t>
            </a:r>
            <a:r>
              <a:rPr lang="en-US" sz="2400" spc="-5" dirty="0">
                <a:latin typeface="Times New Roman"/>
                <a:cs typeface="Times New Roman"/>
              </a:rPr>
              <a:t>ReactJS as</a:t>
            </a:r>
            <a:r>
              <a:rPr lang="en-US" sz="2400" spc="15" dirty="0">
                <a:latin typeface="Times New Roman"/>
                <a:cs typeface="Times New Roman"/>
              </a:rPr>
              <a:t> </a:t>
            </a:r>
            <a:r>
              <a:rPr lang="en-US" sz="2400" spc="-5" dirty="0">
                <a:latin typeface="Times New Roman"/>
                <a:cs typeface="Times New Roman"/>
              </a:rPr>
              <a:t>frontend,</a:t>
            </a:r>
            <a:r>
              <a:rPr lang="en-US" sz="2400" spc="30" dirty="0">
                <a:latin typeface="Times New Roman"/>
                <a:cs typeface="Times New Roman"/>
              </a:rPr>
              <a:t> </a:t>
            </a:r>
            <a:r>
              <a:rPr lang="en-US" sz="2400" spc="-5" dirty="0">
                <a:latin typeface="Times New Roman"/>
                <a:cs typeface="Times New Roman"/>
              </a:rPr>
              <a:t>NodeJS </a:t>
            </a:r>
            <a:r>
              <a:rPr lang="en-US" sz="2400" spc="-310" dirty="0">
                <a:latin typeface="Times New Roman"/>
                <a:cs typeface="Times New Roman"/>
              </a:rPr>
              <a:t> </a:t>
            </a:r>
            <a:r>
              <a:rPr lang="en-US" sz="2400" spc="-5" dirty="0">
                <a:latin typeface="Times New Roman"/>
                <a:cs typeface="Times New Roman"/>
              </a:rPr>
              <a:t>as</a:t>
            </a:r>
            <a:r>
              <a:rPr lang="en-US" sz="2400" spc="10" dirty="0">
                <a:latin typeface="Times New Roman"/>
                <a:cs typeface="Times New Roman"/>
              </a:rPr>
              <a:t> </a:t>
            </a:r>
            <a:r>
              <a:rPr lang="en-US" sz="2400" spc="-10" dirty="0">
                <a:latin typeface="Times New Roman"/>
                <a:cs typeface="Times New Roman"/>
              </a:rPr>
              <a:t>backend</a:t>
            </a:r>
            <a:r>
              <a:rPr lang="en-US" sz="2400" spc="10" dirty="0">
                <a:latin typeface="Times New Roman"/>
                <a:cs typeface="Times New Roman"/>
              </a:rPr>
              <a:t> </a:t>
            </a:r>
            <a:r>
              <a:rPr lang="en-US" sz="2400" spc="-5" dirty="0">
                <a:latin typeface="Times New Roman"/>
                <a:cs typeface="Times New Roman"/>
              </a:rPr>
              <a:t>and</a:t>
            </a:r>
            <a:r>
              <a:rPr lang="en-US" sz="2400" spc="10" dirty="0">
                <a:latin typeface="Times New Roman"/>
                <a:cs typeface="Times New Roman"/>
              </a:rPr>
              <a:t> </a:t>
            </a:r>
            <a:r>
              <a:rPr lang="en-US" sz="2400" spc="-5" dirty="0">
                <a:latin typeface="Times New Roman"/>
                <a:cs typeface="Times New Roman"/>
              </a:rPr>
              <a:t>MongoDB</a:t>
            </a:r>
            <a:r>
              <a:rPr lang="en-US" sz="2400" spc="5" dirty="0">
                <a:latin typeface="Times New Roman"/>
                <a:cs typeface="Times New Roman"/>
              </a:rPr>
              <a:t> </a:t>
            </a:r>
            <a:r>
              <a:rPr lang="en-US" sz="2400" spc="-5" dirty="0">
                <a:latin typeface="Times New Roman"/>
                <a:cs typeface="Times New Roman"/>
              </a:rPr>
              <a:t>as</a:t>
            </a:r>
            <a:r>
              <a:rPr lang="en-US" sz="2400" spc="25" dirty="0">
                <a:latin typeface="Times New Roman"/>
                <a:cs typeface="Times New Roman"/>
              </a:rPr>
              <a:t> </a:t>
            </a:r>
            <a:r>
              <a:rPr lang="en-US" sz="2400" spc="-5" dirty="0">
                <a:latin typeface="Times New Roman"/>
                <a:cs typeface="Times New Roman"/>
              </a:rPr>
              <a:t>database</a:t>
            </a:r>
            <a:r>
              <a:rPr lang="en-US" sz="2400" spc="10" dirty="0">
                <a:latin typeface="Times New Roman"/>
                <a:cs typeface="Times New Roman"/>
              </a:rPr>
              <a:t> </a:t>
            </a:r>
            <a:r>
              <a:rPr lang="en-US" sz="2400" dirty="0">
                <a:latin typeface="Times New Roman"/>
                <a:cs typeface="Times New Roman"/>
              </a:rPr>
              <a:t>from</a:t>
            </a:r>
            <a:r>
              <a:rPr lang="en-US" sz="2400" spc="-20" dirty="0">
                <a:latin typeface="Times New Roman"/>
                <a:cs typeface="Times New Roman"/>
              </a:rPr>
              <a:t> </a:t>
            </a:r>
            <a:r>
              <a:rPr lang="en-US" sz="2400" spc="-5" dirty="0">
                <a:latin typeface="Times New Roman"/>
                <a:cs typeface="Times New Roman"/>
              </a:rPr>
              <a:t>the</a:t>
            </a:r>
            <a:r>
              <a:rPr lang="en-US" sz="2400" spc="5" dirty="0">
                <a:latin typeface="Times New Roman"/>
                <a:cs typeface="Times New Roman"/>
              </a:rPr>
              <a:t> </a:t>
            </a:r>
            <a:r>
              <a:rPr lang="en-US" sz="2400" spc="-5" dirty="0">
                <a:latin typeface="Times New Roman"/>
                <a:cs typeface="Times New Roman"/>
              </a:rPr>
              <a:t>repo:</a:t>
            </a:r>
            <a:endParaRPr lang="en-US" sz="2400" dirty="0">
              <a:latin typeface="Times New Roman"/>
              <a:cs typeface="Times New Roman"/>
            </a:endParaRPr>
          </a:p>
          <a:p>
            <a:pPr marL="12700">
              <a:lnSpc>
                <a:spcPct val="100000"/>
              </a:lnSpc>
              <a:spcBef>
                <a:spcPts val="865"/>
              </a:spcBef>
              <a:buNone/>
            </a:pPr>
            <a:r>
              <a:rPr lang="en-US" sz="2400" b="1" spc="-10" dirty="0">
                <a:latin typeface="Times New Roman"/>
                <a:cs typeface="Times New Roman"/>
              </a:rPr>
              <a:t>Step</a:t>
            </a:r>
            <a:r>
              <a:rPr lang="en-US" sz="2400" b="1" spc="-15" dirty="0">
                <a:latin typeface="Times New Roman"/>
                <a:cs typeface="Times New Roman"/>
              </a:rPr>
              <a:t> </a:t>
            </a:r>
            <a:r>
              <a:rPr lang="en-US" sz="2400" b="1" spc="-5" dirty="0">
                <a:latin typeface="Times New Roman"/>
                <a:cs typeface="Times New Roman"/>
              </a:rPr>
              <a:t>1:</a:t>
            </a:r>
            <a:r>
              <a:rPr lang="en-US" sz="2400" b="1" spc="20" dirty="0">
                <a:latin typeface="Times New Roman"/>
                <a:cs typeface="Times New Roman"/>
              </a:rPr>
              <a:t> </a:t>
            </a:r>
            <a:r>
              <a:rPr lang="en-US" sz="2400" b="1" spc="-5" dirty="0">
                <a:latin typeface="Times New Roman"/>
                <a:cs typeface="Times New Roman"/>
              </a:rPr>
              <a:t>MongoDB</a:t>
            </a:r>
            <a:r>
              <a:rPr lang="en-US" sz="2400" b="1" spc="-60" dirty="0">
                <a:latin typeface="Times New Roman"/>
                <a:cs typeface="Times New Roman"/>
              </a:rPr>
              <a:t> </a:t>
            </a:r>
            <a:r>
              <a:rPr lang="en-US" sz="2400" b="1" spc="-10" dirty="0">
                <a:latin typeface="Times New Roman"/>
                <a:cs typeface="Times New Roman"/>
              </a:rPr>
              <a:t>Atlas</a:t>
            </a:r>
            <a:r>
              <a:rPr lang="en-US" sz="2400" b="1" spc="-60" dirty="0">
                <a:latin typeface="Times New Roman"/>
                <a:cs typeface="Times New Roman"/>
              </a:rPr>
              <a:t> </a:t>
            </a:r>
            <a:r>
              <a:rPr lang="en-US" sz="2400" b="1" spc="-5" dirty="0">
                <a:latin typeface="Times New Roman"/>
                <a:cs typeface="Times New Roman"/>
              </a:rPr>
              <a:t>Account</a:t>
            </a:r>
            <a:r>
              <a:rPr lang="en-US" sz="2400" b="1" spc="15" dirty="0">
                <a:latin typeface="Times New Roman"/>
                <a:cs typeface="Times New Roman"/>
              </a:rPr>
              <a:t> </a:t>
            </a:r>
            <a:r>
              <a:rPr lang="en-US" sz="2400" b="1" spc="-5" dirty="0">
                <a:latin typeface="Times New Roman"/>
                <a:cs typeface="Times New Roman"/>
              </a:rPr>
              <a:t>creation</a:t>
            </a:r>
            <a:r>
              <a:rPr lang="en-US" sz="2400" b="1" spc="-15" dirty="0">
                <a:latin typeface="Times New Roman"/>
                <a:cs typeface="Times New Roman"/>
              </a:rPr>
              <a:t> </a:t>
            </a:r>
            <a:r>
              <a:rPr lang="en-US" sz="2400" b="1" dirty="0">
                <a:latin typeface="Times New Roman"/>
                <a:cs typeface="Times New Roman"/>
              </a:rPr>
              <a:t>and</a:t>
            </a:r>
            <a:r>
              <a:rPr lang="en-US" sz="2400" b="1" spc="-15" dirty="0">
                <a:latin typeface="Times New Roman"/>
                <a:cs typeface="Times New Roman"/>
              </a:rPr>
              <a:t> </a:t>
            </a:r>
            <a:r>
              <a:rPr lang="en-US" sz="2400" b="1" spc="-5" dirty="0">
                <a:latin typeface="Times New Roman"/>
                <a:cs typeface="Times New Roman"/>
              </a:rPr>
              <a:t>connection</a:t>
            </a:r>
            <a:r>
              <a:rPr lang="en-US" sz="2400" b="1" spc="-15" dirty="0">
                <a:latin typeface="Times New Roman"/>
                <a:cs typeface="Times New Roman"/>
              </a:rPr>
              <a:t> </a:t>
            </a:r>
            <a:r>
              <a:rPr lang="en-US" sz="2400" b="1" spc="-5" dirty="0">
                <a:latin typeface="Times New Roman"/>
                <a:cs typeface="Times New Roman"/>
              </a:rPr>
              <a:t>through</a:t>
            </a:r>
            <a:r>
              <a:rPr lang="en-US" sz="2400" b="1" spc="-10" dirty="0">
                <a:latin typeface="Times New Roman"/>
                <a:cs typeface="Times New Roman"/>
              </a:rPr>
              <a:t> </a:t>
            </a:r>
            <a:r>
              <a:rPr lang="en-US" sz="2400" b="1" spc="-25" dirty="0">
                <a:latin typeface="Times New Roman"/>
                <a:cs typeface="Times New Roman"/>
              </a:rPr>
              <a:t>Server.</a:t>
            </a:r>
            <a:endParaRPr lang="en-US" sz="2400" dirty="0">
              <a:latin typeface="Times New Roman"/>
              <a:cs typeface="Times New Roman"/>
            </a:endParaRPr>
          </a:p>
          <a:p>
            <a:pPr marL="12700" marR="235585">
              <a:lnSpc>
                <a:spcPct val="104600"/>
              </a:lnSpc>
              <a:spcBef>
                <a:spcPts val="745"/>
              </a:spcBef>
              <a:buNone/>
            </a:pPr>
            <a:r>
              <a:rPr lang="en-US" sz="2400" spc="-10" dirty="0">
                <a:latin typeface="Times New Roman"/>
                <a:cs typeface="Times New Roman"/>
              </a:rPr>
              <a:t>Here,</a:t>
            </a:r>
            <a:r>
              <a:rPr lang="en-US" sz="2400" spc="25" dirty="0">
                <a:latin typeface="Times New Roman"/>
                <a:cs typeface="Times New Roman"/>
              </a:rPr>
              <a:t> </a:t>
            </a:r>
            <a:r>
              <a:rPr lang="en-US" sz="2400" spc="-5" dirty="0">
                <a:latin typeface="Times New Roman"/>
                <a:cs typeface="Times New Roman"/>
              </a:rPr>
              <a:t>we</a:t>
            </a:r>
            <a:r>
              <a:rPr lang="en-US" sz="2400" spc="15" dirty="0">
                <a:latin typeface="Times New Roman"/>
                <a:cs typeface="Times New Roman"/>
              </a:rPr>
              <a:t> </a:t>
            </a:r>
            <a:r>
              <a:rPr lang="en-US" sz="2400" spc="-5" dirty="0">
                <a:latin typeface="Times New Roman"/>
                <a:cs typeface="Times New Roman"/>
              </a:rPr>
              <a:t>create</a:t>
            </a:r>
            <a:r>
              <a:rPr lang="en-US" sz="2400" spc="20" dirty="0">
                <a:latin typeface="Times New Roman"/>
                <a:cs typeface="Times New Roman"/>
              </a:rPr>
              <a:t> </a:t>
            </a:r>
            <a:r>
              <a:rPr lang="en-US" sz="2400" spc="-10" dirty="0">
                <a:latin typeface="Times New Roman"/>
                <a:cs typeface="Times New Roman"/>
              </a:rPr>
              <a:t>MongoDB</a:t>
            </a:r>
            <a:r>
              <a:rPr lang="en-US" sz="2400" spc="10" dirty="0">
                <a:latin typeface="Times New Roman"/>
                <a:cs typeface="Times New Roman"/>
              </a:rPr>
              <a:t> </a:t>
            </a:r>
            <a:r>
              <a:rPr lang="en-US" sz="2400" spc="-5" dirty="0">
                <a:latin typeface="Times New Roman"/>
                <a:cs typeface="Times New Roman"/>
              </a:rPr>
              <a:t>account</a:t>
            </a:r>
            <a:r>
              <a:rPr lang="en-US" sz="2400" spc="20" dirty="0">
                <a:latin typeface="Times New Roman"/>
                <a:cs typeface="Times New Roman"/>
              </a:rPr>
              <a:t> </a:t>
            </a:r>
            <a:r>
              <a:rPr lang="en-US" sz="2400" spc="-5" dirty="0">
                <a:latin typeface="Times New Roman"/>
                <a:cs typeface="Times New Roman"/>
              </a:rPr>
              <a:t>and</a:t>
            </a:r>
            <a:r>
              <a:rPr lang="en-US" sz="2400" spc="15" dirty="0">
                <a:latin typeface="Times New Roman"/>
                <a:cs typeface="Times New Roman"/>
              </a:rPr>
              <a:t> </a:t>
            </a:r>
            <a:r>
              <a:rPr lang="en-US" sz="2400" spc="-5" dirty="0">
                <a:latin typeface="Times New Roman"/>
                <a:cs typeface="Times New Roman"/>
              </a:rPr>
              <a:t>create</a:t>
            </a:r>
            <a:r>
              <a:rPr lang="en-US" sz="2400" dirty="0">
                <a:latin typeface="Times New Roman"/>
                <a:cs typeface="Times New Roman"/>
              </a:rPr>
              <a:t> </a:t>
            </a:r>
            <a:r>
              <a:rPr lang="en-US" sz="2400" spc="-5" dirty="0">
                <a:latin typeface="Times New Roman"/>
                <a:cs typeface="Times New Roman"/>
              </a:rPr>
              <a:t>a</a:t>
            </a:r>
            <a:r>
              <a:rPr lang="en-US" sz="2400" spc="15" dirty="0">
                <a:latin typeface="Times New Roman"/>
                <a:cs typeface="Times New Roman"/>
              </a:rPr>
              <a:t> </a:t>
            </a:r>
            <a:r>
              <a:rPr lang="en-US" sz="2400" spc="-5" dirty="0">
                <a:latin typeface="Times New Roman"/>
                <a:cs typeface="Times New Roman"/>
              </a:rPr>
              <a:t>free</a:t>
            </a:r>
            <a:r>
              <a:rPr lang="en-US" sz="2400" spc="15" dirty="0">
                <a:latin typeface="Times New Roman"/>
                <a:cs typeface="Times New Roman"/>
              </a:rPr>
              <a:t> </a:t>
            </a:r>
            <a:r>
              <a:rPr lang="en-US" sz="2400" spc="-5" dirty="0">
                <a:latin typeface="Times New Roman"/>
                <a:cs typeface="Times New Roman"/>
              </a:rPr>
              <a:t>tire</a:t>
            </a:r>
            <a:r>
              <a:rPr lang="en-US" sz="2400" spc="20" dirty="0">
                <a:latin typeface="Times New Roman"/>
                <a:cs typeface="Times New Roman"/>
              </a:rPr>
              <a:t> </a:t>
            </a:r>
            <a:r>
              <a:rPr lang="en-US" sz="2400" spc="-5" dirty="0">
                <a:latin typeface="Times New Roman"/>
                <a:cs typeface="Times New Roman"/>
              </a:rPr>
              <a:t>cluster</a:t>
            </a:r>
            <a:r>
              <a:rPr lang="en-US" sz="2400" spc="15" dirty="0">
                <a:latin typeface="Times New Roman"/>
                <a:cs typeface="Times New Roman"/>
              </a:rPr>
              <a:t> </a:t>
            </a:r>
            <a:r>
              <a:rPr lang="en-US" sz="2400" spc="-5" dirty="0">
                <a:latin typeface="Times New Roman"/>
                <a:cs typeface="Times New Roman"/>
              </a:rPr>
              <a:t>and</a:t>
            </a:r>
            <a:r>
              <a:rPr lang="en-US" sz="2400" spc="20" dirty="0">
                <a:latin typeface="Times New Roman"/>
                <a:cs typeface="Times New Roman"/>
              </a:rPr>
              <a:t> </a:t>
            </a:r>
            <a:r>
              <a:rPr lang="en-US" sz="2400" spc="-15" dirty="0">
                <a:latin typeface="Times New Roman"/>
                <a:cs typeface="Times New Roman"/>
              </a:rPr>
              <a:t>given</a:t>
            </a:r>
            <a:r>
              <a:rPr lang="en-US" sz="2400" spc="15" dirty="0">
                <a:latin typeface="Times New Roman"/>
                <a:cs typeface="Times New Roman"/>
              </a:rPr>
              <a:t> </a:t>
            </a:r>
            <a:r>
              <a:rPr lang="en-US" sz="2400" dirty="0">
                <a:latin typeface="Times New Roman"/>
                <a:cs typeface="Times New Roman"/>
              </a:rPr>
              <a:t>network </a:t>
            </a:r>
            <a:r>
              <a:rPr lang="en-US" sz="2400" spc="-310" dirty="0">
                <a:latin typeface="Times New Roman"/>
                <a:cs typeface="Times New Roman"/>
              </a:rPr>
              <a:t> </a:t>
            </a:r>
            <a:r>
              <a:rPr lang="en-US" sz="2400" spc="-5" dirty="0">
                <a:latin typeface="Times New Roman"/>
                <a:cs typeface="Times New Roman"/>
              </a:rPr>
              <a:t>access</a:t>
            </a:r>
            <a:r>
              <a:rPr lang="en-US" sz="2400" spc="10" dirty="0">
                <a:latin typeface="Times New Roman"/>
                <a:cs typeface="Times New Roman"/>
              </a:rPr>
              <a:t> </a:t>
            </a:r>
            <a:r>
              <a:rPr lang="en-US" sz="2400" spc="-5" dirty="0">
                <a:latin typeface="Times New Roman"/>
                <a:cs typeface="Times New Roman"/>
              </a:rPr>
              <a:t>as</a:t>
            </a:r>
            <a:r>
              <a:rPr lang="en-US" sz="2400" spc="10" dirty="0">
                <a:latin typeface="Times New Roman"/>
                <a:cs typeface="Times New Roman"/>
              </a:rPr>
              <a:t> </a:t>
            </a:r>
            <a:r>
              <a:rPr lang="en-US" sz="2400" spc="-5" dirty="0">
                <a:latin typeface="Times New Roman"/>
                <a:cs typeface="Times New Roman"/>
              </a:rPr>
              <a:t>allow</a:t>
            </a:r>
            <a:r>
              <a:rPr lang="en-US" sz="2400" spc="5" dirty="0">
                <a:latin typeface="Times New Roman"/>
                <a:cs typeface="Times New Roman"/>
              </a:rPr>
              <a:t> </a:t>
            </a:r>
            <a:r>
              <a:rPr lang="en-US" sz="2400" spc="-5" dirty="0">
                <a:latin typeface="Times New Roman"/>
                <a:cs typeface="Times New Roman"/>
              </a:rPr>
              <a:t>access</a:t>
            </a:r>
            <a:r>
              <a:rPr lang="en-US" sz="2400" spc="15" dirty="0">
                <a:latin typeface="Times New Roman"/>
                <a:cs typeface="Times New Roman"/>
              </a:rPr>
              <a:t> </a:t>
            </a:r>
            <a:r>
              <a:rPr lang="en-US" sz="2400" spc="-5" dirty="0">
                <a:latin typeface="Times New Roman"/>
                <a:cs typeface="Times New Roman"/>
              </a:rPr>
              <a:t>from</a:t>
            </a:r>
            <a:r>
              <a:rPr lang="en-US" sz="2400" spc="-15" dirty="0">
                <a:latin typeface="Times New Roman"/>
                <a:cs typeface="Times New Roman"/>
              </a:rPr>
              <a:t> </a:t>
            </a:r>
            <a:r>
              <a:rPr lang="en-US" sz="2400" spc="-5" dirty="0">
                <a:latin typeface="Times New Roman"/>
                <a:cs typeface="Times New Roman"/>
              </a:rPr>
              <a:t>anywhere</a:t>
            </a:r>
            <a:r>
              <a:rPr lang="en-US" sz="2400" spc="10" dirty="0">
                <a:latin typeface="Times New Roman"/>
                <a:cs typeface="Times New Roman"/>
              </a:rPr>
              <a:t> </a:t>
            </a:r>
            <a:r>
              <a:rPr lang="en-US" sz="2400" spc="-5" dirty="0">
                <a:latin typeface="Times New Roman"/>
                <a:cs typeface="Times New Roman"/>
              </a:rPr>
              <a:t>and</a:t>
            </a:r>
            <a:r>
              <a:rPr lang="en-US" sz="2400" spc="15" dirty="0">
                <a:latin typeface="Times New Roman"/>
                <a:cs typeface="Times New Roman"/>
              </a:rPr>
              <a:t> </a:t>
            </a:r>
            <a:r>
              <a:rPr lang="en-US" sz="2400" spc="-5" dirty="0">
                <a:latin typeface="Times New Roman"/>
                <a:cs typeface="Times New Roman"/>
              </a:rPr>
              <a:t>create</a:t>
            </a:r>
            <a:r>
              <a:rPr lang="en-US" sz="2400" spc="10" dirty="0">
                <a:latin typeface="Times New Roman"/>
                <a:cs typeface="Times New Roman"/>
              </a:rPr>
              <a:t> </a:t>
            </a:r>
            <a:r>
              <a:rPr lang="en-US" sz="2400" spc="-5" dirty="0">
                <a:latin typeface="Times New Roman"/>
                <a:cs typeface="Times New Roman"/>
              </a:rPr>
              <a:t>the</a:t>
            </a:r>
            <a:r>
              <a:rPr lang="en-US" sz="2400" spc="5" dirty="0">
                <a:latin typeface="Times New Roman"/>
                <a:cs typeface="Times New Roman"/>
              </a:rPr>
              <a:t> </a:t>
            </a:r>
            <a:r>
              <a:rPr lang="en-US" sz="2400" spc="-15" dirty="0">
                <a:latin typeface="Times New Roman"/>
                <a:cs typeface="Times New Roman"/>
              </a:rPr>
              <a:t>cluster.</a:t>
            </a:r>
            <a:endParaRPr lang="en-US" sz="2400" dirty="0">
              <a:latin typeface="Times New Roman"/>
              <a:cs typeface="Times New Roman"/>
            </a:endParaRPr>
          </a:p>
          <a:p>
            <a:pPr marL="12700">
              <a:lnSpc>
                <a:spcPct val="100000"/>
              </a:lnSpc>
              <a:spcBef>
                <a:spcPts val="865"/>
              </a:spcBef>
            </a:pPr>
            <a:r>
              <a:rPr lang="en-US" sz="2400" spc="-10" dirty="0">
                <a:latin typeface="Times New Roman"/>
                <a:cs typeface="Times New Roman"/>
              </a:rPr>
              <a:t>After</a:t>
            </a:r>
            <a:r>
              <a:rPr lang="en-US" sz="2400" spc="15" dirty="0">
                <a:latin typeface="Times New Roman"/>
                <a:cs typeface="Times New Roman"/>
              </a:rPr>
              <a:t> </a:t>
            </a:r>
            <a:r>
              <a:rPr lang="en-US" sz="2400" spc="-5" dirty="0">
                <a:latin typeface="Times New Roman"/>
                <a:cs typeface="Times New Roman"/>
              </a:rPr>
              <a:t>creation</a:t>
            </a:r>
            <a:r>
              <a:rPr lang="en-US" sz="2400" spc="15" dirty="0">
                <a:latin typeface="Times New Roman"/>
                <a:cs typeface="Times New Roman"/>
              </a:rPr>
              <a:t> </a:t>
            </a:r>
            <a:r>
              <a:rPr lang="en-US" sz="2400" spc="-5" dirty="0">
                <a:latin typeface="Times New Roman"/>
                <a:cs typeface="Times New Roman"/>
              </a:rPr>
              <a:t>of</a:t>
            </a:r>
            <a:r>
              <a:rPr lang="en-US" sz="2400" spc="15" dirty="0">
                <a:latin typeface="Times New Roman"/>
                <a:cs typeface="Times New Roman"/>
              </a:rPr>
              <a:t> </a:t>
            </a:r>
            <a:r>
              <a:rPr lang="en-US" sz="2400" dirty="0">
                <a:latin typeface="Times New Roman"/>
                <a:cs typeface="Times New Roman"/>
              </a:rPr>
              <a:t>the</a:t>
            </a:r>
            <a:r>
              <a:rPr lang="en-US" sz="2400" spc="20" dirty="0">
                <a:latin typeface="Times New Roman"/>
                <a:cs typeface="Times New Roman"/>
              </a:rPr>
              <a:t> </a:t>
            </a:r>
            <a:r>
              <a:rPr lang="en-US" sz="2400" spc="-5" dirty="0">
                <a:latin typeface="Times New Roman"/>
                <a:cs typeface="Times New Roman"/>
              </a:rPr>
              <a:t>cluster</a:t>
            </a:r>
            <a:r>
              <a:rPr lang="en-US" sz="2400" spc="15" dirty="0">
                <a:latin typeface="Times New Roman"/>
                <a:cs typeface="Times New Roman"/>
              </a:rPr>
              <a:t> </a:t>
            </a:r>
            <a:r>
              <a:rPr lang="en-US" sz="2400" spc="-5" dirty="0">
                <a:latin typeface="Times New Roman"/>
                <a:cs typeface="Times New Roman"/>
              </a:rPr>
              <a:t>then</a:t>
            </a:r>
            <a:r>
              <a:rPr lang="en-US" sz="2400" spc="10" dirty="0">
                <a:latin typeface="Times New Roman"/>
                <a:cs typeface="Times New Roman"/>
              </a:rPr>
              <a:t> </a:t>
            </a:r>
            <a:r>
              <a:rPr lang="en-US" sz="2400" spc="-5" dirty="0">
                <a:latin typeface="Times New Roman"/>
                <a:cs typeface="Times New Roman"/>
              </a:rPr>
              <a:t>connect</a:t>
            </a:r>
            <a:r>
              <a:rPr lang="en-US" sz="2400" spc="20" dirty="0">
                <a:latin typeface="Times New Roman"/>
                <a:cs typeface="Times New Roman"/>
              </a:rPr>
              <a:t> </a:t>
            </a:r>
            <a:r>
              <a:rPr lang="en-US" sz="2400" spc="-5" dirty="0">
                <a:latin typeface="Times New Roman"/>
                <a:cs typeface="Times New Roman"/>
              </a:rPr>
              <a:t>it.</a:t>
            </a:r>
            <a:r>
              <a:rPr lang="en-US" sz="2400" spc="25" dirty="0">
                <a:latin typeface="Times New Roman"/>
                <a:cs typeface="Times New Roman"/>
              </a:rPr>
              <a:t> </a:t>
            </a:r>
            <a:r>
              <a:rPr lang="en-US" sz="2400" spc="-10" dirty="0">
                <a:latin typeface="Times New Roman"/>
                <a:cs typeface="Times New Roman"/>
              </a:rPr>
              <a:t>Here</a:t>
            </a:r>
            <a:r>
              <a:rPr lang="en-US" sz="2400" spc="15" dirty="0">
                <a:latin typeface="Times New Roman"/>
                <a:cs typeface="Times New Roman"/>
              </a:rPr>
              <a:t> </a:t>
            </a:r>
            <a:r>
              <a:rPr lang="en-US" sz="2400" spc="-5" dirty="0">
                <a:latin typeface="Times New Roman"/>
                <a:cs typeface="Times New Roman"/>
              </a:rPr>
              <a:t>we</a:t>
            </a:r>
            <a:r>
              <a:rPr lang="en-US" sz="2400" spc="20" dirty="0">
                <a:latin typeface="Times New Roman"/>
                <a:cs typeface="Times New Roman"/>
              </a:rPr>
              <a:t> </a:t>
            </a:r>
            <a:r>
              <a:rPr lang="en-US" sz="2400" spc="-5" dirty="0">
                <a:latin typeface="Times New Roman"/>
                <a:cs typeface="Times New Roman"/>
              </a:rPr>
              <a:t>able</a:t>
            </a:r>
            <a:r>
              <a:rPr lang="en-US" sz="2400" spc="15" dirty="0">
                <a:latin typeface="Times New Roman"/>
                <a:cs typeface="Times New Roman"/>
              </a:rPr>
              <a:t> </a:t>
            </a:r>
            <a:r>
              <a:rPr lang="en-US" sz="2400" spc="-5" dirty="0">
                <a:latin typeface="Times New Roman"/>
                <a:cs typeface="Times New Roman"/>
              </a:rPr>
              <a:t>to</a:t>
            </a:r>
            <a:r>
              <a:rPr lang="en-US" sz="2400" spc="10" dirty="0">
                <a:latin typeface="Times New Roman"/>
                <a:cs typeface="Times New Roman"/>
              </a:rPr>
              <a:t> </a:t>
            </a:r>
            <a:r>
              <a:rPr lang="en-US" sz="2400" spc="-5" dirty="0">
                <a:latin typeface="Times New Roman"/>
                <a:cs typeface="Times New Roman"/>
              </a:rPr>
              <a:t>see</a:t>
            </a:r>
            <a:r>
              <a:rPr lang="en-US" sz="2400" spc="-10" dirty="0">
                <a:latin typeface="Times New Roman"/>
                <a:cs typeface="Times New Roman"/>
              </a:rPr>
              <a:t> </a:t>
            </a:r>
            <a:r>
              <a:rPr lang="en-US" sz="2400" spc="-5" dirty="0">
                <a:latin typeface="Times New Roman"/>
                <a:cs typeface="Times New Roman"/>
              </a:rPr>
              <a:t>the</a:t>
            </a:r>
            <a:r>
              <a:rPr lang="en-US" sz="2400" spc="15" dirty="0">
                <a:latin typeface="Times New Roman"/>
                <a:cs typeface="Times New Roman"/>
              </a:rPr>
              <a:t> </a:t>
            </a:r>
            <a:r>
              <a:rPr lang="en-US" sz="2400" spc="-5" dirty="0">
                <a:latin typeface="Times New Roman"/>
                <a:cs typeface="Times New Roman"/>
              </a:rPr>
              <a:t>connection</a:t>
            </a:r>
            <a:r>
              <a:rPr lang="en-US" sz="2400" spc="15" dirty="0">
                <a:latin typeface="Times New Roman"/>
                <a:cs typeface="Times New Roman"/>
              </a:rPr>
              <a:t> </a:t>
            </a:r>
            <a:r>
              <a:rPr lang="en-US" sz="2400" spc="-10" dirty="0">
                <a:latin typeface="Times New Roman"/>
                <a:cs typeface="Times New Roman"/>
              </a:rPr>
              <a:t>link.</a:t>
            </a:r>
            <a:endParaRPr lang="en-US" sz="2400" dirty="0">
              <a:latin typeface="Times New Roman"/>
              <a:cs typeface="Times New Roman"/>
            </a:endParaRPr>
          </a:p>
          <a:p>
            <a:pPr marL="12700" marR="127635">
              <a:lnSpc>
                <a:spcPct val="106200"/>
              </a:lnSpc>
              <a:spcBef>
                <a:spcPts val="720"/>
              </a:spcBef>
            </a:pPr>
            <a:r>
              <a:rPr lang="en-US" sz="2400" spc="-10" dirty="0">
                <a:latin typeface="Times New Roman"/>
                <a:cs typeface="Times New Roman"/>
              </a:rPr>
              <a:t>Now</a:t>
            </a:r>
            <a:r>
              <a:rPr lang="en-US" sz="2400" spc="15" dirty="0">
                <a:latin typeface="Times New Roman"/>
                <a:cs typeface="Times New Roman"/>
              </a:rPr>
              <a:t> </a:t>
            </a:r>
            <a:r>
              <a:rPr lang="en-US" sz="2400" spc="-5" dirty="0">
                <a:latin typeface="Times New Roman"/>
                <a:cs typeface="Times New Roman"/>
              </a:rPr>
              <a:t>we</a:t>
            </a:r>
            <a:r>
              <a:rPr lang="en-US" sz="2400" spc="15" dirty="0">
                <a:latin typeface="Times New Roman"/>
                <a:cs typeface="Times New Roman"/>
              </a:rPr>
              <a:t> </a:t>
            </a:r>
            <a:r>
              <a:rPr lang="en-US" sz="2400" spc="-10" dirty="0">
                <a:latin typeface="Times New Roman"/>
                <a:cs typeface="Times New Roman"/>
              </a:rPr>
              <a:t>must</a:t>
            </a:r>
            <a:r>
              <a:rPr lang="en-US" sz="2400" spc="10" dirty="0">
                <a:latin typeface="Times New Roman"/>
                <a:cs typeface="Times New Roman"/>
              </a:rPr>
              <a:t> </a:t>
            </a:r>
            <a:r>
              <a:rPr lang="en-US" sz="2400" spc="-5" dirty="0">
                <a:latin typeface="Times New Roman"/>
                <a:cs typeface="Times New Roman"/>
              </a:rPr>
              <a:t>connect</a:t>
            </a:r>
            <a:r>
              <a:rPr lang="en-US" sz="2400" spc="15" dirty="0">
                <a:latin typeface="Times New Roman"/>
                <a:cs typeface="Times New Roman"/>
              </a:rPr>
              <a:t> </a:t>
            </a:r>
            <a:r>
              <a:rPr lang="en-US" sz="2400" spc="-5" dirty="0">
                <a:latin typeface="Times New Roman"/>
                <a:cs typeface="Times New Roman"/>
              </a:rPr>
              <a:t>the</a:t>
            </a:r>
            <a:r>
              <a:rPr lang="en-US" sz="2400" spc="10" dirty="0">
                <a:latin typeface="Times New Roman"/>
                <a:cs typeface="Times New Roman"/>
              </a:rPr>
              <a:t> </a:t>
            </a:r>
            <a:r>
              <a:rPr lang="en-US" sz="2400" spc="-10" dirty="0">
                <a:latin typeface="Times New Roman"/>
                <a:cs typeface="Times New Roman"/>
              </a:rPr>
              <a:t>server</a:t>
            </a:r>
            <a:r>
              <a:rPr lang="en-US" sz="2400" spc="15" dirty="0">
                <a:latin typeface="Times New Roman"/>
                <a:cs typeface="Times New Roman"/>
              </a:rPr>
              <a:t> </a:t>
            </a:r>
            <a:r>
              <a:rPr lang="en-US" sz="2400" spc="-10" dirty="0">
                <a:latin typeface="Times New Roman"/>
                <a:cs typeface="Times New Roman"/>
              </a:rPr>
              <a:t>side</a:t>
            </a:r>
            <a:r>
              <a:rPr lang="en-US" sz="2400" spc="15" dirty="0">
                <a:latin typeface="Times New Roman"/>
                <a:cs typeface="Times New Roman"/>
              </a:rPr>
              <a:t> </a:t>
            </a:r>
            <a:r>
              <a:rPr lang="en-US" sz="2400" spc="-10" dirty="0">
                <a:latin typeface="Times New Roman"/>
                <a:cs typeface="Times New Roman"/>
              </a:rPr>
              <a:t>with</a:t>
            </a:r>
            <a:r>
              <a:rPr lang="en-US" sz="2400" spc="10" dirty="0">
                <a:latin typeface="Times New Roman"/>
                <a:cs typeface="Times New Roman"/>
              </a:rPr>
              <a:t> </a:t>
            </a:r>
            <a:r>
              <a:rPr lang="en-US" sz="2400" spc="-5" dirty="0">
                <a:latin typeface="Times New Roman"/>
                <a:cs typeface="Times New Roman"/>
              </a:rPr>
              <a:t>MongoDB,</a:t>
            </a:r>
            <a:r>
              <a:rPr lang="en-US" sz="2400" spc="20" dirty="0">
                <a:latin typeface="Times New Roman"/>
                <a:cs typeface="Times New Roman"/>
              </a:rPr>
              <a:t> </a:t>
            </a:r>
            <a:r>
              <a:rPr lang="en-US" sz="2400" spc="-5" dirty="0">
                <a:latin typeface="Times New Roman"/>
                <a:cs typeface="Times New Roman"/>
              </a:rPr>
              <a:t>to</a:t>
            </a:r>
            <a:r>
              <a:rPr lang="en-US" sz="2400" spc="10" dirty="0">
                <a:latin typeface="Times New Roman"/>
                <a:cs typeface="Times New Roman"/>
              </a:rPr>
              <a:t> </a:t>
            </a:r>
            <a:r>
              <a:rPr lang="en-US" sz="2400" spc="-5" dirty="0">
                <a:latin typeface="Times New Roman"/>
                <a:cs typeface="Times New Roman"/>
              </a:rPr>
              <a:t>achieve</a:t>
            </a:r>
            <a:r>
              <a:rPr lang="en-US" sz="2400" spc="15" dirty="0">
                <a:latin typeface="Times New Roman"/>
                <a:cs typeface="Times New Roman"/>
              </a:rPr>
              <a:t> </a:t>
            </a:r>
            <a:r>
              <a:rPr lang="en-US" sz="2400" spc="-5" dirty="0">
                <a:latin typeface="Times New Roman"/>
                <a:cs typeface="Times New Roman"/>
              </a:rPr>
              <a:t>this</a:t>
            </a:r>
            <a:r>
              <a:rPr lang="en-US" sz="2400" spc="10" dirty="0">
                <a:latin typeface="Times New Roman"/>
                <a:cs typeface="Times New Roman"/>
              </a:rPr>
              <a:t> </a:t>
            </a:r>
            <a:r>
              <a:rPr lang="en-US" sz="2400" spc="-5" dirty="0">
                <a:latin typeface="Times New Roman"/>
                <a:cs typeface="Times New Roman"/>
              </a:rPr>
              <a:t>we</a:t>
            </a:r>
            <a:r>
              <a:rPr lang="en-US" sz="2400" spc="20" dirty="0">
                <a:latin typeface="Times New Roman"/>
                <a:cs typeface="Times New Roman"/>
              </a:rPr>
              <a:t> </a:t>
            </a:r>
            <a:r>
              <a:rPr lang="en-US" sz="2400" spc="-5" dirty="0">
                <a:latin typeface="Times New Roman"/>
                <a:cs typeface="Times New Roman"/>
              </a:rPr>
              <a:t>replace</a:t>
            </a:r>
            <a:r>
              <a:rPr lang="en-US" sz="2400" spc="15" dirty="0">
                <a:latin typeface="Times New Roman"/>
                <a:cs typeface="Times New Roman"/>
              </a:rPr>
              <a:t> </a:t>
            </a:r>
            <a:r>
              <a:rPr lang="en-US" sz="2400" spc="-5" dirty="0">
                <a:latin typeface="Times New Roman"/>
                <a:cs typeface="Times New Roman"/>
              </a:rPr>
              <a:t>the </a:t>
            </a:r>
            <a:r>
              <a:rPr lang="en-US" sz="2400" spc="-310" dirty="0">
                <a:latin typeface="Times New Roman"/>
                <a:cs typeface="Times New Roman"/>
              </a:rPr>
              <a:t> </a:t>
            </a:r>
            <a:r>
              <a:rPr lang="en-US" sz="2400" spc="-5" dirty="0">
                <a:latin typeface="Times New Roman"/>
                <a:cs typeface="Times New Roman"/>
              </a:rPr>
              <a:t>local</a:t>
            </a:r>
            <a:r>
              <a:rPr lang="en-US" sz="2400" spc="10" dirty="0">
                <a:latin typeface="Times New Roman"/>
                <a:cs typeface="Times New Roman"/>
              </a:rPr>
              <a:t> </a:t>
            </a:r>
            <a:r>
              <a:rPr lang="en-US" sz="2400" spc="-5" dirty="0">
                <a:latin typeface="Times New Roman"/>
                <a:cs typeface="Times New Roman"/>
              </a:rPr>
              <a:t>host</a:t>
            </a:r>
            <a:r>
              <a:rPr lang="en-US" sz="2400" spc="10" dirty="0">
                <a:latin typeface="Times New Roman"/>
                <a:cs typeface="Times New Roman"/>
              </a:rPr>
              <a:t> </a:t>
            </a:r>
            <a:r>
              <a:rPr lang="en-US" sz="2400" spc="-5" dirty="0">
                <a:latin typeface="Times New Roman"/>
                <a:cs typeface="Times New Roman"/>
              </a:rPr>
              <a:t>link</a:t>
            </a:r>
            <a:r>
              <a:rPr lang="en-US" sz="2400" spc="-15" dirty="0">
                <a:latin typeface="Times New Roman"/>
                <a:cs typeface="Times New Roman"/>
              </a:rPr>
              <a:t> </a:t>
            </a:r>
            <a:r>
              <a:rPr lang="en-US" sz="2400" spc="-10" dirty="0">
                <a:latin typeface="Times New Roman"/>
                <a:cs typeface="Times New Roman"/>
              </a:rPr>
              <a:t>with</a:t>
            </a:r>
            <a:r>
              <a:rPr lang="en-US" sz="2400" spc="10" dirty="0">
                <a:latin typeface="Times New Roman"/>
                <a:cs typeface="Times New Roman"/>
              </a:rPr>
              <a:t> </a:t>
            </a:r>
            <a:r>
              <a:rPr lang="en-US" sz="2400" spc="-5" dirty="0">
                <a:latin typeface="Times New Roman"/>
                <a:cs typeface="Times New Roman"/>
              </a:rPr>
              <a:t>the</a:t>
            </a:r>
            <a:r>
              <a:rPr lang="en-US" sz="2400" spc="5" dirty="0">
                <a:latin typeface="Times New Roman"/>
                <a:cs typeface="Times New Roman"/>
              </a:rPr>
              <a:t> </a:t>
            </a:r>
            <a:r>
              <a:rPr lang="en-US" sz="2400" spc="-5" dirty="0">
                <a:latin typeface="Times New Roman"/>
                <a:cs typeface="Times New Roman"/>
              </a:rPr>
              <a:t>connection</a:t>
            </a:r>
            <a:r>
              <a:rPr lang="en-US" sz="2400" spc="15" dirty="0">
                <a:latin typeface="Times New Roman"/>
                <a:cs typeface="Times New Roman"/>
              </a:rPr>
              <a:t> </a:t>
            </a:r>
            <a:r>
              <a:rPr lang="en-US" sz="2400" spc="-5" dirty="0">
                <a:latin typeface="Times New Roman"/>
                <a:cs typeface="Times New Roman"/>
              </a:rPr>
              <a:t>link</a:t>
            </a:r>
            <a:r>
              <a:rPr lang="en-US" sz="2400" spc="-15" dirty="0">
                <a:latin typeface="Times New Roman"/>
                <a:cs typeface="Times New Roman"/>
              </a:rPr>
              <a:t> </a:t>
            </a:r>
            <a:r>
              <a:rPr lang="en-US" sz="2400" spc="-10" dirty="0">
                <a:latin typeface="Times New Roman"/>
                <a:cs typeface="Times New Roman"/>
              </a:rPr>
              <a:t>where</a:t>
            </a:r>
            <a:r>
              <a:rPr lang="en-US" sz="2400" spc="15" dirty="0">
                <a:latin typeface="Times New Roman"/>
                <a:cs typeface="Times New Roman"/>
              </a:rPr>
              <a:t> </a:t>
            </a:r>
            <a:r>
              <a:rPr lang="en-US" sz="2400" spc="5" dirty="0">
                <a:latin typeface="Times New Roman"/>
                <a:cs typeface="Times New Roman"/>
              </a:rPr>
              <a:t>it </a:t>
            </a:r>
            <a:r>
              <a:rPr lang="en-US" sz="2400" spc="-5" dirty="0">
                <a:latin typeface="Times New Roman"/>
                <a:cs typeface="Times New Roman"/>
              </a:rPr>
              <a:t>is</a:t>
            </a:r>
            <a:r>
              <a:rPr lang="en-US" sz="2400" spc="10" dirty="0">
                <a:latin typeface="Times New Roman"/>
                <a:cs typeface="Times New Roman"/>
              </a:rPr>
              <a:t> </a:t>
            </a:r>
            <a:r>
              <a:rPr lang="en-US" sz="2400" spc="-5" dirty="0">
                <a:latin typeface="Times New Roman"/>
                <a:cs typeface="Times New Roman"/>
              </a:rPr>
              <a:t>found</a:t>
            </a:r>
            <a:r>
              <a:rPr lang="en-US" sz="2400" spc="15" dirty="0">
                <a:latin typeface="Times New Roman"/>
                <a:cs typeface="Times New Roman"/>
              </a:rPr>
              <a:t> </a:t>
            </a:r>
            <a:r>
              <a:rPr lang="en-US" sz="2400" spc="-5" dirty="0">
                <a:latin typeface="Times New Roman"/>
                <a:cs typeface="Times New Roman"/>
              </a:rPr>
              <a:t>in</a:t>
            </a:r>
            <a:r>
              <a:rPr lang="en-US" sz="2400" spc="5" dirty="0">
                <a:latin typeface="Times New Roman"/>
                <a:cs typeface="Times New Roman"/>
              </a:rPr>
              <a:t> </a:t>
            </a:r>
            <a:r>
              <a:rPr lang="en-US" sz="2400" spc="-15" dirty="0">
                <a:latin typeface="Times New Roman"/>
                <a:cs typeface="Times New Roman"/>
              </a:rPr>
              <a:t>cluster.</a:t>
            </a:r>
            <a:endParaRPr lang="en-US" sz="2400" dirty="0">
              <a:latin typeface="Times New Roman"/>
              <a:cs typeface="Times New Roman"/>
            </a:endParaRPr>
          </a:p>
          <a:p>
            <a:endParaRPr lang="en-IN" dirty="0"/>
          </a:p>
        </p:txBody>
      </p:sp>
    </p:spTree>
    <p:extLst>
      <p:ext uri="{BB962C8B-B14F-4D97-AF65-F5344CB8AC3E}">
        <p14:creationId xmlns:p14="http://schemas.microsoft.com/office/powerpoint/2010/main" xmlns="" val="27455018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xmlns="" id="{7221A9FC-8E8E-285A-B330-3B0D26259A23}"/>
              </a:ext>
            </a:extLst>
          </p:cNvPr>
          <p:cNvSpPr>
            <a:spLocks noGrp="1"/>
          </p:cNvSpPr>
          <p:nvPr>
            <p:ph type="body" sz="half" idx="2"/>
          </p:nvPr>
        </p:nvSpPr>
        <p:spPr>
          <a:xfrm>
            <a:off x="914400" y="1792705"/>
            <a:ext cx="4379495" cy="3568334"/>
          </a:xfrm>
        </p:spPr>
        <p:txBody>
          <a:bodyPr>
            <a:noAutofit/>
          </a:bodyPr>
          <a:lstStyle/>
          <a:p>
            <a:pPr marL="12700" marR="231775" algn="l">
              <a:lnSpc>
                <a:spcPct val="104600"/>
              </a:lnSpc>
              <a:spcBef>
                <a:spcPts val="25"/>
              </a:spcBef>
            </a:pPr>
            <a:r>
              <a:rPr lang="en-US" sz="2400" b="1" spc="-10" dirty="0">
                <a:latin typeface="Times New Roman"/>
                <a:cs typeface="Times New Roman"/>
              </a:rPr>
              <a:t>Step2:</a:t>
            </a:r>
            <a:r>
              <a:rPr lang="en-US" sz="2400" b="1" spc="10" dirty="0">
                <a:latin typeface="Times New Roman"/>
                <a:cs typeface="Times New Roman"/>
              </a:rPr>
              <a:t> </a:t>
            </a:r>
            <a:r>
              <a:rPr lang="en-US" sz="2400" b="1" spc="-5" dirty="0">
                <a:latin typeface="Times New Roman"/>
                <a:cs typeface="Times New Roman"/>
              </a:rPr>
              <a:t>Creation</a:t>
            </a:r>
            <a:r>
              <a:rPr lang="en-US" sz="2400" b="1" spc="10" dirty="0">
                <a:latin typeface="Times New Roman"/>
                <a:cs typeface="Times New Roman"/>
              </a:rPr>
              <a:t> </a:t>
            </a:r>
            <a:r>
              <a:rPr lang="en-US" sz="2400" b="1" spc="-5" dirty="0">
                <a:latin typeface="Times New Roman"/>
                <a:cs typeface="Times New Roman"/>
              </a:rPr>
              <a:t>of</a:t>
            </a:r>
            <a:r>
              <a:rPr lang="en-US" sz="2400" b="1" spc="-10" dirty="0">
                <a:latin typeface="Times New Roman"/>
                <a:cs typeface="Times New Roman"/>
              </a:rPr>
              <a:t> </a:t>
            </a:r>
            <a:r>
              <a:rPr lang="en-US" sz="2400" b="1" spc="-5" dirty="0">
                <a:latin typeface="Times New Roman"/>
                <a:cs typeface="Times New Roman"/>
              </a:rPr>
              <a:t>s3</a:t>
            </a:r>
            <a:r>
              <a:rPr lang="en-US" sz="2400" b="1" spc="30" dirty="0">
                <a:latin typeface="Times New Roman"/>
                <a:cs typeface="Times New Roman"/>
              </a:rPr>
              <a:t> </a:t>
            </a:r>
            <a:r>
              <a:rPr lang="en-US" sz="2400" b="1" spc="-10" dirty="0">
                <a:latin typeface="Times New Roman"/>
                <a:cs typeface="Times New Roman"/>
              </a:rPr>
              <a:t>bucket</a:t>
            </a:r>
            <a:r>
              <a:rPr lang="en-US" sz="2400" b="1" spc="20" dirty="0">
                <a:latin typeface="Times New Roman"/>
                <a:cs typeface="Times New Roman"/>
              </a:rPr>
              <a:t> </a:t>
            </a:r>
            <a:r>
              <a:rPr lang="en-US" sz="2400" b="1" spc="-5" dirty="0">
                <a:latin typeface="Times New Roman"/>
                <a:cs typeface="Times New Roman"/>
              </a:rPr>
              <a:t>for</a:t>
            </a:r>
            <a:r>
              <a:rPr lang="en-US" sz="2400" b="1" spc="-15" dirty="0">
                <a:latin typeface="Times New Roman"/>
                <a:cs typeface="Times New Roman"/>
              </a:rPr>
              <a:t> </a:t>
            </a:r>
            <a:r>
              <a:rPr lang="en-US" sz="2400" b="1" spc="-5" dirty="0">
                <a:latin typeface="Times New Roman"/>
                <a:cs typeface="Times New Roman"/>
              </a:rPr>
              <a:t>storing</a:t>
            </a:r>
            <a:r>
              <a:rPr lang="en-US" sz="2400" b="1" spc="10" dirty="0">
                <a:latin typeface="Times New Roman"/>
                <a:cs typeface="Times New Roman"/>
              </a:rPr>
              <a:t> </a:t>
            </a:r>
            <a:r>
              <a:rPr lang="en-US" sz="2400" b="1" spc="-5" dirty="0">
                <a:latin typeface="Times New Roman"/>
                <a:cs typeface="Times New Roman"/>
              </a:rPr>
              <a:t>images</a:t>
            </a:r>
            <a:r>
              <a:rPr lang="en-US" sz="2400" b="1" spc="20" dirty="0">
                <a:latin typeface="Times New Roman"/>
                <a:cs typeface="Times New Roman"/>
              </a:rPr>
              <a:t> </a:t>
            </a:r>
            <a:r>
              <a:rPr lang="en-US" sz="2400" b="1" spc="-5" dirty="0">
                <a:latin typeface="Times New Roman"/>
                <a:cs typeface="Times New Roman"/>
              </a:rPr>
              <a:t>and</a:t>
            </a:r>
            <a:r>
              <a:rPr lang="en-US" sz="2400" b="1" spc="-15" dirty="0">
                <a:latin typeface="Times New Roman"/>
                <a:cs typeface="Times New Roman"/>
              </a:rPr>
              <a:t> </a:t>
            </a:r>
            <a:r>
              <a:rPr lang="en-US" sz="2400" b="1" spc="-10" dirty="0">
                <a:latin typeface="Times New Roman"/>
                <a:cs typeface="Times New Roman"/>
              </a:rPr>
              <a:t>IAM</a:t>
            </a:r>
            <a:r>
              <a:rPr lang="en-US" sz="2400" b="1" spc="35" dirty="0">
                <a:latin typeface="Times New Roman"/>
                <a:cs typeface="Times New Roman"/>
              </a:rPr>
              <a:t> </a:t>
            </a:r>
            <a:r>
              <a:rPr lang="en-US" sz="2400" b="1" spc="-15" dirty="0">
                <a:latin typeface="Times New Roman"/>
                <a:cs typeface="Times New Roman"/>
              </a:rPr>
              <a:t>user </a:t>
            </a:r>
            <a:r>
              <a:rPr lang="en-US" sz="2400" b="1" spc="-10" dirty="0">
                <a:latin typeface="Times New Roman"/>
                <a:cs typeface="Times New Roman"/>
              </a:rPr>
              <a:t>for</a:t>
            </a:r>
            <a:r>
              <a:rPr lang="en-US" sz="2400" b="1" spc="15" dirty="0">
                <a:latin typeface="Times New Roman"/>
                <a:cs typeface="Times New Roman"/>
              </a:rPr>
              <a:t> </a:t>
            </a:r>
            <a:r>
              <a:rPr lang="en-US" sz="2400" b="1" spc="-5" dirty="0">
                <a:latin typeface="Times New Roman"/>
                <a:cs typeface="Times New Roman"/>
              </a:rPr>
              <a:t>necessary </a:t>
            </a:r>
            <a:r>
              <a:rPr lang="en-US" sz="2400" b="1" spc="-310" dirty="0">
                <a:latin typeface="Times New Roman"/>
                <a:cs typeface="Times New Roman"/>
              </a:rPr>
              <a:t> </a:t>
            </a:r>
            <a:r>
              <a:rPr lang="en-US" sz="2400" b="1" spc="-5" dirty="0">
                <a:latin typeface="Times New Roman"/>
                <a:cs typeface="Times New Roman"/>
              </a:rPr>
              <a:t>permissions.</a:t>
            </a:r>
            <a:endParaRPr lang="en-US" sz="2400" dirty="0">
              <a:latin typeface="Times New Roman"/>
              <a:cs typeface="Times New Roman"/>
            </a:endParaRPr>
          </a:p>
          <a:p>
            <a:pPr marL="12700" marR="5080" algn="l">
              <a:lnSpc>
                <a:spcPct val="104600"/>
              </a:lnSpc>
              <a:spcBef>
                <a:spcPts val="720"/>
              </a:spcBef>
            </a:pPr>
            <a:r>
              <a:rPr lang="en-US" sz="2400" spc="-10" dirty="0">
                <a:latin typeface="Times New Roman"/>
                <a:cs typeface="Times New Roman"/>
              </a:rPr>
              <a:t>Here,</a:t>
            </a:r>
            <a:r>
              <a:rPr lang="en-US" sz="2400" spc="25" dirty="0">
                <a:latin typeface="Times New Roman"/>
                <a:cs typeface="Times New Roman"/>
              </a:rPr>
              <a:t> </a:t>
            </a:r>
            <a:r>
              <a:rPr lang="en-US" sz="2400" spc="-5" dirty="0">
                <a:latin typeface="Times New Roman"/>
                <a:cs typeface="Times New Roman"/>
              </a:rPr>
              <a:t>we</a:t>
            </a:r>
            <a:r>
              <a:rPr lang="en-US" sz="2400" spc="15" dirty="0">
                <a:latin typeface="Times New Roman"/>
                <a:cs typeface="Times New Roman"/>
              </a:rPr>
              <a:t> </a:t>
            </a:r>
            <a:r>
              <a:rPr lang="en-US" sz="2400" spc="-5" dirty="0">
                <a:latin typeface="Times New Roman"/>
                <a:cs typeface="Times New Roman"/>
              </a:rPr>
              <a:t>create</a:t>
            </a:r>
            <a:r>
              <a:rPr lang="en-US" sz="2400" spc="20" dirty="0">
                <a:latin typeface="Times New Roman"/>
                <a:cs typeface="Times New Roman"/>
              </a:rPr>
              <a:t> </a:t>
            </a:r>
            <a:r>
              <a:rPr lang="en-US" sz="2400" spc="-5" dirty="0">
                <a:latin typeface="Times New Roman"/>
                <a:cs typeface="Times New Roman"/>
              </a:rPr>
              <a:t>s3</a:t>
            </a:r>
            <a:r>
              <a:rPr lang="en-US" sz="2400" spc="-15" dirty="0">
                <a:latin typeface="Times New Roman"/>
                <a:cs typeface="Times New Roman"/>
              </a:rPr>
              <a:t> </a:t>
            </a:r>
            <a:r>
              <a:rPr lang="en-US" sz="2400" spc="-10" dirty="0">
                <a:latin typeface="Times New Roman"/>
                <a:cs typeface="Times New Roman"/>
              </a:rPr>
              <a:t>bucket</a:t>
            </a:r>
            <a:r>
              <a:rPr lang="en-US" sz="2400" spc="10" dirty="0">
                <a:latin typeface="Times New Roman"/>
                <a:cs typeface="Times New Roman"/>
              </a:rPr>
              <a:t> </a:t>
            </a:r>
            <a:r>
              <a:rPr lang="en-US" sz="2400" spc="-5" dirty="0">
                <a:latin typeface="Times New Roman"/>
                <a:cs typeface="Times New Roman"/>
              </a:rPr>
              <a:t>and</a:t>
            </a:r>
            <a:r>
              <a:rPr lang="en-US" sz="2400" spc="20" dirty="0">
                <a:latin typeface="Times New Roman"/>
                <a:cs typeface="Times New Roman"/>
              </a:rPr>
              <a:t> </a:t>
            </a:r>
            <a:r>
              <a:rPr lang="en-US" sz="2400" spc="-10" dirty="0">
                <a:latin typeface="Times New Roman"/>
                <a:cs typeface="Times New Roman"/>
              </a:rPr>
              <a:t>given</a:t>
            </a:r>
            <a:r>
              <a:rPr lang="en-US" sz="2400" spc="15" dirty="0">
                <a:latin typeface="Times New Roman"/>
                <a:cs typeface="Times New Roman"/>
              </a:rPr>
              <a:t> </a:t>
            </a:r>
            <a:r>
              <a:rPr lang="en-US" sz="2400" spc="-5" dirty="0">
                <a:latin typeface="Times New Roman"/>
                <a:cs typeface="Times New Roman"/>
              </a:rPr>
              <a:t>the</a:t>
            </a:r>
            <a:r>
              <a:rPr lang="en-US" sz="2400" spc="15" dirty="0">
                <a:latin typeface="Times New Roman"/>
                <a:cs typeface="Times New Roman"/>
              </a:rPr>
              <a:t> </a:t>
            </a:r>
            <a:r>
              <a:rPr lang="en-US" sz="2400" spc="-5" dirty="0">
                <a:latin typeface="Times New Roman"/>
                <a:cs typeface="Times New Roman"/>
              </a:rPr>
              <a:t>bucket</a:t>
            </a:r>
            <a:r>
              <a:rPr lang="en-US" sz="2400" spc="35" dirty="0">
                <a:latin typeface="Times New Roman"/>
                <a:cs typeface="Times New Roman"/>
              </a:rPr>
              <a:t> </a:t>
            </a:r>
            <a:r>
              <a:rPr lang="en-US" sz="2400" spc="-5" dirty="0">
                <a:latin typeface="Times New Roman"/>
                <a:cs typeface="Times New Roman"/>
              </a:rPr>
              <a:t>policy</a:t>
            </a:r>
            <a:r>
              <a:rPr lang="en-US" sz="2400" spc="10" dirty="0">
                <a:latin typeface="Times New Roman"/>
                <a:cs typeface="Times New Roman"/>
              </a:rPr>
              <a:t> </a:t>
            </a:r>
            <a:r>
              <a:rPr lang="en-US" sz="2400" spc="-5" dirty="0">
                <a:latin typeface="Times New Roman"/>
                <a:cs typeface="Times New Roman"/>
              </a:rPr>
              <a:t>and</a:t>
            </a:r>
            <a:r>
              <a:rPr lang="en-US" sz="2400" spc="20" dirty="0">
                <a:latin typeface="Times New Roman"/>
                <a:cs typeface="Times New Roman"/>
              </a:rPr>
              <a:t> </a:t>
            </a:r>
            <a:r>
              <a:rPr lang="en-US" sz="2400" spc="-5" dirty="0">
                <a:latin typeface="Times New Roman"/>
                <a:cs typeface="Times New Roman"/>
              </a:rPr>
              <a:t>after</a:t>
            </a:r>
            <a:r>
              <a:rPr lang="en-US" sz="2400" spc="15" dirty="0">
                <a:latin typeface="Times New Roman"/>
                <a:cs typeface="Times New Roman"/>
              </a:rPr>
              <a:t> </a:t>
            </a:r>
            <a:r>
              <a:rPr lang="en-US" sz="2400" spc="-5" dirty="0">
                <a:latin typeface="Times New Roman"/>
                <a:cs typeface="Times New Roman"/>
              </a:rPr>
              <a:t>we</a:t>
            </a:r>
            <a:r>
              <a:rPr lang="en-US" sz="2400" spc="20" dirty="0">
                <a:latin typeface="Times New Roman"/>
                <a:cs typeface="Times New Roman"/>
              </a:rPr>
              <a:t> </a:t>
            </a:r>
            <a:r>
              <a:rPr lang="en-US" sz="2400" spc="-5" dirty="0">
                <a:latin typeface="Times New Roman"/>
                <a:cs typeface="Times New Roman"/>
              </a:rPr>
              <a:t>create</a:t>
            </a:r>
            <a:r>
              <a:rPr lang="en-US" sz="2400" spc="-10" dirty="0">
                <a:latin typeface="Times New Roman"/>
                <a:cs typeface="Times New Roman"/>
              </a:rPr>
              <a:t> </a:t>
            </a:r>
            <a:r>
              <a:rPr lang="en-US" sz="2400" spc="-15" dirty="0">
                <a:latin typeface="Times New Roman"/>
                <a:cs typeface="Times New Roman"/>
              </a:rPr>
              <a:t>IAM</a:t>
            </a:r>
            <a:r>
              <a:rPr lang="en-US" sz="2400" spc="10" dirty="0">
                <a:latin typeface="Times New Roman"/>
                <a:cs typeface="Times New Roman"/>
              </a:rPr>
              <a:t> </a:t>
            </a:r>
            <a:r>
              <a:rPr lang="en-US" sz="2400" spc="-5" dirty="0">
                <a:latin typeface="Times New Roman"/>
                <a:cs typeface="Times New Roman"/>
              </a:rPr>
              <a:t>user </a:t>
            </a:r>
            <a:r>
              <a:rPr lang="en-US" sz="2400" spc="-310" dirty="0">
                <a:latin typeface="Times New Roman"/>
                <a:cs typeface="Times New Roman"/>
              </a:rPr>
              <a:t> </a:t>
            </a:r>
            <a:r>
              <a:rPr lang="en-US" sz="2400" spc="-5" dirty="0">
                <a:latin typeface="Times New Roman"/>
                <a:cs typeface="Times New Roman"/>
              </a:rPr>
              <a:t>and</a:t>
            </a:r>
            <a:r>
              <a:rPr lang="en-US" sz="2400" spc="10" dirty="0">
                <a:latin typeface="Times New Roman"/>
                <a:cs typeface="Times New Roman"/>
              </a:rPr>
              <a:t> </a:t>
            </a:r>
            <a:r>
              <a:rPr lang="en-US" sz="2400" spc="-5" dirty="0">
                <a:latin typeface="Times New Roman"/>
                <a:cs typeface="Times New Roman"/>
              </a:rPr>
              <a:t>giving</a:t>
            </a:r>
            <a:r>
              <a:rPr lang="en-US" sz="2400" spc="-20" dirty="0">
                <a:latin typeface="Times New Roman"/>
                <a:cs typeface="Times New Roman"/>
              </a:rPr>
              <a:t> </a:t>
            </a:r>
            <a:r>
              <a:rPr lang="en-US" sz="2400" spc="-10" dirty="0">
                <a:latin typeface="Times New Roman"/>
                <a:cs typeface="Times New Roman"/>
              </a:rPr>
              <a:t>s3fullacess</a:t>
            </a:r>
            <a:r>
              <a:rPr lang="en-US" sz="2400" spc="15" dirty="0">
                <a:latin typeface="Times New Roman"/>
                <a:cs typeface="Times New Roman"/>
              </a:rPr>
              <a:t> </a:t>
            </a:r>
            <a:r>
              <a:rPr lang="en-US" sz="2400" spc="-5" dirty="0">
                <a:latin typeface="Times New Roman"/>
                <a:cs typeface="Times New Roman"/>
              </a:rPr>
              <a:t>permission</a:t>
            </a:r>
            <a:r>
              <a:rPr lang="en-US" sz="2400" spc="5" dirty="0">
                <a:latin typeface="Times New Roman"/>
                <a:cs typeface="Times New Roman"/>
              </a:rPr>
              <a:t> </a:t>
            </a:r>
            <a:r>
              <a:rPr lang="en-US" sz="2400" spc="-5" dirty="0">
                <a:latin typeface="Times New Roman"/>
                <a:cs typeface="Times New Roman"/>
              </a:rPr>
              <a:t>and</a:t>
            </a:r>
            <a:r>
              <a:rPr lang="en-US" sz="2400" spc="10" dirty="0">
                <a:latin typeface="Times New Roman"/>
                <a:cs typeface="Times New Roman"/>
              </a:rPr>
              <a:t> </a:t>
            </a:r>
            <a:r>
              <a:rPr lang="en-US" sz="2400" spc="-5" dirty="0">
                <a:latin typeface="Times New Roman"/>
                <a:cs typeface="Times New Roman"/>
              </a:rPr>
              <a:t>we</a:t>
            </a:r>
            <a:r>
              <a:rPr lang="en-US" sz="2400" spc="15" dirty="0">
                <a:latin typeface="Times New Roman"/>
                <a:cs typeface="Times New Roman"/>
              </a:rPr>
              <a:t> </a:t>
            </a:r>
            <a:r>
              <a:rPr lang="en-US" sz="2400" spc="-5" dirty="0">
                <a:latin typeface="Times New Roman"/>
                <a:cs typeface="Times New Roman"/>
              </a:rPr>
              <a:t>generate</a:t>
            </a:r>
            <a:r>
              <a:rPr lang="en-US" sz="2400" spc="10" dirty="0">
                <a:latin typeface="Times New Roman"/>
                <a:cs typeface="Times New Roman"/>
              </a:rPr>
              <a:t> </a:t>
            </a:r>
            <a:r>
              <a:rPr lang="en-US" sz="2400" spc="-5" dirty="0">
                <a:latin typeface="Times New Roman"/>
                <a:cs typeface="Times New Roman"/>
              </a:rPr>
              <a:t>an</a:t>
            </a:r>
            <a:r>
              <a:rPr lang="en-US" sz="2400" spc="15" dirty="0">
                <a:latin typeface="Times New Roman"/>
                <a:cs typeface="Times New Roman"/>
              </a:rPr>
              <a:t> </a:t>
            </a:r>
            <a:r>
              <a:rPr lang="en-US" sz="2400" spc="-5" dirty="0">
                <a:latin typeface="Times New Roman"/>
                <a:cs typeface="Times New Roman"/>
              </a:rPr>
              <a:t>access</a:t>
            </a:r>
            <a:r>
              <a:rPr lang="en-US" sz="2400" spc="10" dirty="0">
                <a:latin typeface="Times New Roman"/>
                <a:cs typeface="Times New Roman"/>
              </a:rPr>
              <a:t> </a:t>
            </a:r>
            <a:r>
              <a:rPr lang="en-US" sz="2400" spc="-35" dirty="0">
                <a:latin typeface="Times New Roman"/>
                <a:cs typeface="Times New Roman"/>
              </a:rPr>
              <a:t>key.</a:t>
            </a:r>
            <a:endParaRPr lang="en-US" sz="2400" dirty="0">
              <a:latin typeface="Times New Roman"/>
              <a:cs typeface="Times New Roman"/>
            </a:endParaRPr>
          </a:p>
          <a:p>
            <a:pPr algn="l"/>
            <a:endParaRPr lang="en-IN" sz="2400" dirty="0"/>
          </a:p>
        </p:txBody>
      </p:sp>
      <p:pic>
        <p:nvPicPr>
          <p:cNvPr id="5" name="object 6">
            <a:extLst>
              <a:ext uri="{FF2B5EF4-FFF2-40B4-BE49-F238E27FC236}">
                <a16:creationId xmlns:a16="http://schemas.microsoft.com/office/drawing/2014/main" xmlns="" id="{985635BE-424E-0B0E-B609-CC5EBF66CE5A}"/>
              </a:ext>
            </a:extLst>
          </p:cNvPr>
          <p:cNvPicPr>
            <a:picLocks noGrp="1"/>
          </p:cNvPicPr>
          <p:nvPr>
            <p:ph idx="1"/>
          </p:nvPr>
        </p:nvPicPr>
        <p:blipFill>
          <a:blip r:embed="rId2" cstate="print"/>
          <a:stretch>
            <a:fillRect/>
          </a:stretch>
        </p:blipFill>
        <p:spPr>
          <a:xfrm>
            <a:off x="5262563" y="1022555"/>
            <a:ext cx="6663966" cy="4827639"/>
          </a:xfrm>
          <a:prstGeom prst="rect">
            <a:avLst/>
          </a:prstGeom>
        </p:spPr>
      </p:pic>
    </p:spTree>
    <p:extLst>
      <p:ext uri="{BB962C8B-B14F-4D97-AF65-F5344CB8AC3E}">
        <p14:creationId xmlns:p14="http://schemas.microsoft.com/office/powerpoint/2010/main" xmlns="" val="8572036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75A47478-18D5-BCBD-CF0D-8E93DF639313}"/>
              </a:ext>
            </a:extLst>
          </p:cNvPr>
          <p:cNvSpPr>
            <a:spLocks noGrp="1"/>
          </p:cNvSpPr>
          <p:nvPr>
            <p:ph idx="1"/>
          </p:nvPr>
        </p:nvSpPr>
        <p:spPr>
          <a:xfrm>
            <a:off x="1494142" y="1002891"/>
            <a:ext cx="10018713" cy="5456903"/>
          </a:xfrm>
        </p:spPr>
        <p:txBody>
          <a:bodyPr>
            <a:normAutofit lnSpcReduction="10000"/>
          </a:bodyPr>
          <a:lstStyle/>
          <a:p>
            <a:pPr marL="0" indent="0">
              <a:lnSpc>
                <a:spcPct val="100000"/>
              </a:lnSpc>
              <a:spcBef>
                <a:spcPts val="915"/>
              </a:spcBef>
              <a:buNone/>
            </a:pPr>
            <a:r>
              <a:rPr lang="en-US" sz="2400" b="1" spc="-10" dirty="0">
                <a:latin typeface="Times New Roman"/>
                <a:cs typeface="Times New Roman"/>
              </a:rPr>
              <a:t>Step</a:t>
            </a:r>
            <a:r>
              <a:rPr lang="en-US" sz="2400" b="1" spc="-20" dirty="0">
                <a:latin typeface="Times New Roman"/>
                <a:cs typeface="Times New Roman"/>
              </a:rPr>
              <a:t> </a:t>
            </a:r>
            <a:r>
              <a:rPr lang="en-US" sz="2400" b="1" dirty="0">
                <a:latin typeface="Times New Roman"/>
                <a:cs typeface="Times New Roman"/>
              </a:rPr>
              <a:t>3</a:t>
            </a:r>
            <a:r>
              <a:rPr lang="en-US" sz="2400" dirty="0">
                <a:latin typeface="Times New Roman"/>
                <a:cs typeface="Times New Roman"/>
              </a:rPr>
              <a:t>:</a:t>
            </a:r>
            <a:r>
              <a:rPr lang="en-US" sz="2400" spc="15" dirty="0">
                <a:latin typeface="Times New Roman"/>
                <a:cs typeface="Times New Roman"/>
              </a:rPr>
              <a:t> </a:t>
            </a:r>
            <a:r>
              <a:rPr lang="en-US" sz="2400" b="1" dirty="0">
                <a:latin typeface="Times New Roman"/>
                <a:cs typeface="Times New Roman"/>
              </a:rPr>
              <a:t>Now</a:t>
            </a:r>
            <a:r>
              <a:rPr lang="en-US" sz="2400" b="1" spc="-15" dirty="0">
                <a:latin typeface="Times New Roman"/>
                <a:cs typeface="Times New Roman"/>
              </a:rPr>
              <a:t> </a:t>
            </a:r>
            <a:r>
              <a:rPr lang="en-US" sz="2400" b="1" spc="-5" dirty="0">
                <a:latin typeface="Times New Roman"/>
                <a:cs typeface="Times New Roman"/>
              </a:rPr>
              <a:t>time</a:t>
            </a:r>
            <a:r>
              <a:rPr lang="en-US" sz="2400" b="1" spc="15" dirty="0">
                <a:latin typeface="Times New Roman"/>
                <a:cs typeface="Times New Roman"/>
              </a:rPr>
              <a:t> </a:t>
            </a:r>
            <a:r>
              <a:rPr lang="en-US" sz="2400" b="1" spc="-5" dirty="0">
                <a:latin typeface="Times New Roman"/>
                <a:cs typeface="Times New Roman"/>
              </a:rPr>
              <a:t>to</a:t>
            </a:r>
            <a:r>
              <a:rPr lang="en-US" sz="2400" b="1" spc="-10" dirty="0">
                <a:latin typeface="Times New Roman"/>
                <a:cs typeface="Times New Roman"/>
              </a:rPr>
              <a:t> </a:t>
            </a:r>
            <a:r>
              <a:rPr lang="en-US" sz="2400" b="1" spc="-5" dirty="0">
                <a:latin typeface="Times New Roman"/>
                <a:cs typeface="Times New Roman"/>
              </a:rPr>
              <a:t>change</a:t>
            </a:r>
            <a:r>
              <a:rPr lang="en-US" sz="2400" b="1" spc="10" dirty="0">
                <a:latin typeface="Times New Roman"/>
                <a:cs typeface="Times New Roman"/>
              </a:rPr>
              <a:t> </a:t>
            </a:r>
            <a:r>
              <a:rPr lang="en-US" sz="2400" b="1" spc="-5" dirty="0">
                <a:latin typeface="Times New Roman"/>
                <a:cs typeface="Times New Roman"/>
              </a:rPr>
              <a:t>the</a:t>
            </a:r>
            <a:r>
              <a:rPr lang="en-US" sz="2400" b="1" spc="55" dirty="0">
                <a:latin typeface="Times New Roman"/>
                <a:cs typeface="Times New Roman"/>
              </a:rPr>
              <a:t> </a:t>
            </a:r>
            <a:r>
              <a:rPr lang="en-US" sz="2400" b="1" spc="-5" dirty="0">
                <a:latin typeface="Times New Roman"/>
                <a:cs typeface="Times New Roman"/>
              </a:rPr>
              <a:t>backend</a:t>
            </a:r>
            <a:r>
              <a:rPr lang="en-US" sz="2400" b="1" spc="-15" dirty="0">
                <a:latin typeface="Times New Roman"/>
                <a:cs typeface="Times New Roman"/>
              </a:rPr>
              <a:t> </a:t>
            </a:r>
            <a:r>
              <a:rPr lang="en-US" sz="2400" b="1" dirty="0">
                <a:latin typeface="Times New Roman"/>
                <a:cs typeface="Times New Roman"/>
              </a:rPr>
              <a:t>code.</a:t>
            </a:r>
            <a:r>
              <a:rPr lang="en-US" sz="2400" b="1" spc="30" dirty="0">
                <a:latin typeface="Times New Roman"/>
                <a:cs typeface="Times New Roman"/>
              </a:rPr>
              <a:t> </a:t>
            </a:r>
            <a:r>
              <a:rPr lang="en-US" sz="2400" b="1" spc="-15" dirty="0">
                <a:latin typeface="Times New Roman"/>
                <a:cs typeface="Times New Roman"/>
              </a:rPr>
              <a:t>For</a:t>
            </a:r>
            <a:r>
              <a:rPr lang="en-US" sz="2400" b="1" spc="-10" dirty="0">
                <a:latin typeface="Times New Roman"/>
                <a:cs typeface="Times New Roman"/>
              </a:rPr>
              <a:t> further</a:t>
            </a:r>
            <a:r>
              <a:rPr lang="en-US" sz="2400" b="1" spc="-15" dirty="0">
                <a:latin typeface="Times New Roman"/>
                <a:cs typeface="Times New Roman"/>
              </a:rPr>
              <a:t> </a:t>
            </a:r>
            <a:r>
              <a:rPr lang="en-US" sz="2400" b="1" spc="-5" dirty="0">
                <a:latin typeface="Times New Roman"/>
                <a:cs typeface="Times New Roman"/>
              </a:rPr>
              <a:t>implementation.</a:t>
            </a:r>
            <a:endParaRPr lang="en-US" sz="2400" dirty="0">
              <a:latin typeface="Times New Roman"/>
              <a:cs typeface="Times New Roman"/>
            </a:endParaRPr>
          </a:p>
          <a:p>
            <a:pPr marL="12700" marR="5080">
              <a:lnSpc>
                <a:spcPct val="104099"/>
              </a:lnSpc>
              <a:spcBef>
                <a:spcPts val="755"/>
              </a:spcBef>
            </a:pPr>
            <a:r>
              <a:rPr lang="en-US" sz="2400" spc="-10" dirty="0">
                <a:latin typeface="Times New Roman"/>
                <a:cs typeface="Times New Roman"/>
              </a:rPr>
              <a:t>After</a:t>
            </a:r>
            <a:r>
              <a:rPr lang="en-US" sz="2400" spc="15" dirty="0">
                <a:latin typeface="Times New Roman"/>
                <a:cs typeface="Times New Roman"/>
              </a:rPr>
              <a:t> </a:t>
            </a:r>
            <a:r>
              <a:rPr lang="en-US" sz="2400" dirty="0">
                <a:latin typeface="Times New Roman"/>
                <a:cs typeface="Times New Roman"/>
              </a:rPr>
              <a:t>creating</a:t>
            </a:r>
            <a:r>
              <a:rPr lang="en-US" sz="2400" spc="-15" dirty="0">
                <a:latin typeface="Times New Roman"/>
                <a:cs typeface="Times New Roman"/>
              </a:rPr>
              <a:t> </a:t>
            </a:r>
            <a:r>
              <a:rPr lang="en-US" sz="2400" spc="-5" dirty="0">
                <a:latin typeface="Times New Roman"/>
                <a:cs typeface="Times New Roman"/>
              </a:rPr>
              <a:t>the</a:t>
            </a:r>
            <a:r>
              <a:rPr lang="en-US" sz="2400" spc="10" dirty="0">
                <a:latin typeface="Times New Roman"/>
                <a:cs typeface="Times New Roman"/>
              </a:rPr>
              <a:t> </a:t>
            </a:r>
            <a:r>
              <a:rPr lang="en-US" sz="2400" spc="-5" dirty="0">
                <a:latin typeface="Times New Roman"/>
                <a:cs typeface="Times New Roman"/>
              </a:rPr>
              <a:t>bucket,</a:t>
            </a:r>
            <a:r>
              <a:rPr lang="en-US" sz="2400" spc="20" dirty="0">
                <a:latin typeface="Times New Roman"/>
                <a:cs typeface="Times New Roman"/>
              </a:rPr>
              <a:t> </a:t>
            </a:r>
            <a:r>
              <a:rPr lang="en-US" sz="2400" spc="-5" dirty="0">
                <a:latin typeface="Times New Roman"/>
                <a:cs typeface="Times New Roman"/>
              </a:rPr>
              <a:t>update</a:t>
            </a:r>
            <a:r>
              <a:rPr lang="en-US" sz="2400" spc="15" dirty="0">
                <a:latin typeface="Times New Roman"/>
                <a:cs typeface="Times New Roman"/>
              </a:rPr>
              <a:t> </a:t>
            </a:r>
            <a:r>
              <a:rPr lang="en-US" sz="2400" spc="-5" dirty="0">
                <a:latin typeface="Times New Roman"/>
                <a:cs typeface="Times New Roman"/>
              </a:rPr>
              <a:t>the</a:t>
            </a:r>
            <a:r>
              <a:rPr lang="en-US" sz="2400" spc="10" dirty="0">
                <a:latin typeface="Times New Roman"/>
                <a:cs typeface="Times New Roman"/>
              </a:rPr>
              <a:t> </a:t>
            </a:r>
            <a:r>
              <a:rPr lang="en-US" sz="2400" spc="-5" dirty="0">
                <a:latin typeface="Times New Roman"/>
                <a:cs typeface="Times New Roman"/>
              </a:rPr>
              <a:t>code</a:t>
            </a:r>
            <a:r>
              <a:rPr lang="en-US" sz="2400" spc="20" dirty="0">
                <a:latin typeface="Times New Roman"/>
                <a:cs typeface="Times New Roman"/>
              </a:rPr>
              <a:t> </a:t>
            </a:r>
            <a:r>
              <a:rPr lang="en-US" sz="2400" spc="-5" dirty="0">
                <a:latin typeface="Times New Roman"/>
                <a:cs typeface="Times New Roman"/>
              </a:rPr>
              <a:t>to</a:t>
            </a:r>
            <a:r>
              <a:rPr lang="en-US" sz="2400" spc="10" dirty="0">
                <a:latin typeface="Times New Roman"/>
                <a:cs typeface="Times New Roman"/>
              </a:rPr>
              <a:t> </a:t>
            </a:r>
            <a:r>
              <a:rPr lang="en-US" sz="2400" spc="-15" dirty="0">
                <a:latin typeface="Times New Roman"/>
                <a:cs typeface="Times New Roman"/>
              </a:rPr>
              <a:t>use</a:t>
            </a:r>
            <a:r>
              <a:rPr lang="en-US" sz="2400" spc="15" dirty="0">
                <a:latin typeface="Times New Roman"/>
                <a:cs typeface="Times New Roman"/>
              </a:rPr>
              <a:t> </a:t>
            </a:r>
            <a:r>
              <a:rPr lang="en-US" sz="2400" spc="-5" dirty="0">
                <a:latin typeface="Times New Roman"/>
                <a:cs typeface="Times New Roman"/>
              </a:rPr>
              <a:t>the</a:t>
            </a:r>
            <a:r>
              <a:rPr lang="en-US" sz="2400" spc="10" dirty="0">
                <a:latin typeface="Times New Roman"/>
                <a:cs typeface="Times New Roman"/>
              </a:rPr>
              <a:t> </a:t>
            </a:r>
            <a:r>
              <a:rPr lang="en-US" sz="2400" spc="-5" dirty="0">
                <a:latin typeface="Times New Roman"/>
                <a:cs typeface="Times New Roman"/>
              </a:rPr>
              <a:t>multer-s3</a:t>
            </a:r>
            <a:r>
              <a:rPr lang="en-US" sz="2400" spc="10" dirty="0">
                <a:latin typeface="Times New Roman"/>
                <a:cs typeface="Times New Roman"/>
              </a:rPr>
              <a:t> </a:t>
            </a:r>
            <a:r>
              <a:rPr lang="en-US" sz="2400" spc="-5" dirty="0">
                <a:latin typeface="Times New Roman"/>
                <a:cs typeface="Times New Roman"/>
              </a:rPr>
              <a:t>library</a:t>
            </a:r>
            <a:r>
              <a:rPr lang="en-US" sz="2400" spc="15" dirty="0">
                <a:latin typeface="Times New Roman"/>
                <a:cs typeface="Times New Roman"/>
              </a:rPr>
              <a:t> </a:t>
            </a:r>
            <a:r>
              <a:rPr lang="en-US" sz="2400" spc="-5" dirty="0">
                <a:latin typeface="Times New Roman"/>
                <a:cs typeface="Times New Roman"/>
              </a:rPr>
              <a:t>to</a:t>
            </a:r>
            <a:r>
              <a:rPr lang="en-US" sz="2400" spc="15" dirty="0">
                <a:latin typeface="Times New Roman"/>
                <a:cs typeface="Times New Roman"/>
              </a:rPr>
              <a:t> </a:t>
            </a:r>
            <a:r>
              <a:rPr lang="en-US" sz="2400" spc="-5" dirty="0">
                <a:latin typeface="Times New Roman"/>
                <a:cs typeface="Times New Roman"/>
              </a:rPr>
              <a:t>upload</a:t>
            </a:r>
            <a:r>
              <a:rPr lang="en-US" sz="2400" spc="10" dirty="0">
                <a:latin typeface="Times New Roman"/>
                <a:cs typeface="Times New Roman"/>
              </a:rPr>
              <a:t> </a:t>
            </a:r>
            <a:r>
              <a:rPr lang="en-US" sz="2400" spc="-5" dirty="0">
                <a:latin typeface="Times New Roman"/>
                <a:cs typeface="Times New Roman"/>
              </a:rPr>
              <a:t>the </a:t>
            </a:r>
            <a:r>
              <a:rPr lang="en-US" sz="2400" spc="-310" dirty="0">
                <a:latin typeface="Times New Roman"/>
                <a:cs typeface="Times New Roman"/>
              </a:rPr>
              <a:t> </a:t>
            </a:r>
            <a:r>
              <a:rPr lang="en-US" sz="2400" spc="-10" dirty="0">
                <a:latin typeface="Times New Roman"/>
                <a:cs typeface="Times New Roman"/>
              </a:rPr>
              <a:t>movie</a:t>
            </a:r>
            <a:r>
              <a:rPr lang="en-US" sz="2400" spc="10" dirty="0">
                <a:latin typeface="Times New Roman"/>
                <a:cs typeface="Times New Roman"/>
              </a:rPr>
              <a:t> </a:t>
            </a:r>
            <a:r>
              <a:rPr lang="en-US" sz="2400" spc="-5" dirty="0">
                <a:latin typeface="Times New Roman"/>
                <a:cs typeface="Times New Roman"/>
              </a:rPr>
              <a:t>images</a:t>
            </a:r>
            <a:r>
              <a:rPr lang="en-US" sz="2400" spc="15" dirty="0">
                <a:latin typeface="Times New Roman"/>
                <a:cs typeface="Times New Roman"/>
              </a:rPr>
              <a:t> </a:t>
            </a:r>
            <a:r>
              <a:rPr lang="en-US" sz="2400" spc="-5" dirty="0">
                <a:latin typeface="Times New Roman"/>
                <a:cs typeface="Times New Roman"/>
              </a:rPr>
              <a:t>to</a:t>
            </a:r>
            <a:r>
              <a:rPr lang="en-US" sz="2400" spc="10" dirty="0">
                <a:latin typeface="Times New Roman"/>
                <a:cs typeface="Times New Roman"/>
              </a:rPr>
              <a:t> </a:t>
            </a:r>
            <a:r>
              <a:rPr lang="en-US" sz="2400" spc="-5" dirty="0">
                <a:latin typeface="Times New Roman"/>
                <a:cs typeface="Times New Roman"/>
              </a:rPr>
              <a:t>the</a:t>
            </a:r>
            <a:r>
              <a:rPr lang="en-US" sz="2400" spc="10" dirty="0">
                <a:latin typeface="Times New Roman"/>
                <a:cs typeface="Times New Roman"/>
              </a:rPr>
              <a:t> </a:t>
            </a:r>
            <a:r>
              <a:rPr lang="en-US" sz="2400" spc="-15" dirty="0">
                <a:latin typeface="Times New Roman"/>
                <a:cs typeface="Times New Roman"/>
              </a:rPr>
              <a:t>S3</a:t>
            </a:r>
            <a:r>
              <a:rPr lang="en-US" sz="2400" spc="10" dirty="0">
                <a:latin typeface="Times New Roman"/>
                <a:cs typeface="Times New Roman"/>
              </a:rPr>
              <a:t> </a:t>
            </a:r>
            <a:r>
              <a:rPr lang="en-US" sz="2400" spc="-5" dirty="0">
                <a:latin typeface="Times New Roman"/>
                <a:cs typeface="Times New Roman"/>
              </a:rPr>
              <a:t>bucket.</a:t>
            </a:r>
            <a:r>
              <a:rPr lang="en-US" sz="2400" spc="20" dirty="0">
                <a:latin typeface="Times New Roman"/>
                <a:cs typeface="Times New Roman"/>
              </a:rPr>
              <a:t> </a:t>
            </a:r>
            <a:r>
              <a:rPr lang="en-US" sz="2400" spc="-10" dirty="0">
                <a:latin typeface="Times New Roman"/>
                <a:cs typeface="Times New Roman"/>
              </a:rPr>
              <a:t>Multer-s3</a:t>
            </a:r>
            <a:r>
              <a:rPr lang="en-US" sz="2400" spc="10" dirty="0">
                <a:latin typeface="Times New Roman"/>
                <a:cs typeface="Times New Roman"/>
              </a:rPr>
              <a:t> </a:t>
            </a:r>
            <a:r>
              <a:rPr lang="en-US" sz="2400" spc="-5" dirty="0">
                <a:latin typeface="Times New Roman"/>
                <a:cs typeface="Times New Roman"/>
              </a:rPr>
              <a:t>is</a:t>
            </a:r>
            <a:r>
              <a:rPr lang="en-US" sz="2400" spc="15" dirty="0">
                <a:latin typeface="Times New Roman"/>
                <a:cs typeface="Times New Roman"/>
              </a:rPr>
              <a:t> </a:t>
            </a:r>
            <a:r>
              <a:rPr lang="en-US" sz="2400" spc="-5" dirty="0">
                <a:latin typeface="Times New Roman"/>
                <a:cs typeface="Times New Roman"/>
              </a:rPr>
              <a:t>a</a:t>
            </a:r>
            <a:r>
              <a:rPr lang="en-US" sz="2400" spc="15" dirty="0">
                <a:latin typeface="Times New Roman"/>
                <a:cs typeface="Times New Roman"/>
              </a:rPr>
              <a:t> </a:t>
            </a:r>
            <a:r>
              <a:rPr lang="en-US" sz="2400" spc="-5" dirty="0">
                <a:latin typeface="Times New Roman"/>
                <a:cs typeface="Times New Roman"/>
              </a:rPr>
              <a:t>middleware</a:t>
            </a:r>
            <a:r>
              <a:rPr lang="en-US" sz="2400" spc="15" dirty="0">
                <a:latin typeface="Times New Roman"/>
                <a:cs typeface="Times New Roman"/>
              </a:rPr>
              <a:t> </a:t>
            </a:r>
            <a:r>
              <a:rPr lang="en-US" sz="2400" spc="-5" dirty="0">
                <a:latin typeface="Times New Roman"/>
                <a:cs typeface="Times New Roman"/>
              </a:rPr>
              <a:t>that</a:t>
            </a:r>
            <a:r>
              <a:rPr lang="en-US" sz="2400" spc="10" dirty="0">
                <a:latin typeface="Times New Roman"/>
                <a:cs typeface="Times New Roman"/>
              </a:rPr>
              <a:t> </a:t>
            </a:r>
            <a:r>
              <a:rPr lang="en-US" sz="2400" spc="-5" dirty="0">
                <a:latin typeface="Times New Roman"/>
                <a:cs typeface="Times New Roman"/>
              </a:rPr>
              <a:t>extends</a:t>
            </a:r>
            <a:r>
              <a:rPr lang="en-US" sz="2400" spc="15" dirty="0">
                <a:latin typeface="Times New Roman"/>
                <a:cs typeface="Times New Roman"/>
              </a:rPr>
              <a:t> </a:t>
            </a:r>
            <a:r>
              <a:rPr lang="en-US" sz="2400" spc="-5" dirty="0">
                <a:latin typeface="Times New Roman"/>
                <a:cs typeface="Times New Roman"/>
              </a:rPr>
              <a:t>the</a:t>
            </a:r>
            <a:r>
              <a:rPr lang="en-US" sz="2400" spc="10" dirty="0">
                <a:latin typeface="Times New Roman"/>
                <a:cs typeface="Times New Roman"/>
              </a:rPr>
              <a:t> </a:t>
            </a:r>
            <a:r>
              <a:rPr lang="en-US" sz="2400" spc="-10" dirty="0" err="1">
                <a:latin typeface="Times New Roman"/>
                <a:cs typeface="Times New Roman"/>
              </a:rPr>
              <a:t>multer</a:t>
            </a:r>
            <a:r>
              <a:rPr lang="en-US" sz="2400" spc="-10" dirty="0">
                <a:latin typeface="Times New Roman"/>
                <a:cs typeface="Times New Roman"/>
              </a:rPr>
              <a:t> </a:t>
            </a:r>
            <a:r>
              <a:rPr lang="en-US" sz="2400" spc="-5" dirty="0">
                <a:latin typeface="Times New Roman"/>
                <a:cs typeface="Times New Roman"/>
              </a:rPr>
              <a:t> </a:t>
            </a:r>
            <a:r>
              <a:rPr lang="en-US" sz="2400" spc="-10" dirty="0">
                <a:latin typeface="Times New Roman"/>
                <a:cs typeface="Times New Roman"/>
              </a:rPr>
              <a:t>package,</a:t>
            </a:r>
            <a:r>
              <a:rPr lang="en-US" sz="2400" spc="25" dirty="0">
                <a:latin typeface="Times New Roman"/>
                <a:cs typeface="Times New Roman"/>
              </a:rPr>
              <a:t> </a:t>
            </a:r>
            <a:r>
              <a:rPr lang="en-US" sz="2400" spc="-10" dirty="0">
                <a:latin typeface="Times New Roman"/>
                <a:cs typeface="Times New Roman"/>
              </a:rPr>
              <a:t>which</a:t>
            </a:r>
            <a:r>
              <a:rPr lang="en-US" sz="2400" spc="20" dirty="0">
                <a:latin typeface="Times New Roman"/>
                <a:cs typeface="Times New Roman"/>
              </a:rPr>
              <a:t> </a:t>
            </a:r>
            <a:r>
              <a:rPr lang="en-US" sz="2400" spc="-5" dirty="0">
                <a:latin typeface="Times New Roman"/>
                <a:cs typeface="Times New Roman"/>
              </a:rPr>
              <a:t>is</a:t>
            </a:r>
            <a:r>
              <a:rPr lang="en-US" sz="2400" spc="10" dirty="0">
                <a:latin typeface="Times New Roman"/>
                <a:cs typeface="Times New Roman"/>
              </a:rPr>
              <a:t> </a:t>
            </a:r>
            <a:r>
              <a:rPr lang="en-US" sz="2400" spc="-5" dirty="0">
                <a:latin typeface="Times New Roman"/>
                <a:cs typeface="Times New Roman"/>
              </a:rPr>
              <a:t>used</a:t>
            </a:r>
            <a:r>
              <a:rPr lang="en-US" sz="2400" spc="20" dirty="0">
                <a:latin typeface="Times New Roman"/>
                <a:cs typeface="Times New Roman"/>
              </a:rPr>
              <a:t> </a:t>
            </a:r>
            <a:r>
              <a:rPr lang="en-US" sz="2400" spc="-5" dirty="0">
                <a:latin typeface="Times New Roman"/>
                <a:cs typeface="Times New Roman"/>
              </a:rPr>
              <a:t>for</a:t>
            </a:r>
            <a:r>
              <a:rPr lang="en-US" sz="2400" spc="20" dirty="0">
                <a:latin typeface="Times New Roman"/>
                <a:cs typeface="Times New Roman"/>
              </a:rPr>
              <a:t> </a:t>
            </a:r>
            <a:r>
              <a:rPr lang="en-US" sz="2400" spc="-5" dirty="0">
                <a:latin typeface="Times New Roman"/>
                <a:cs typeface="Times New Roman"/>
              </a:rPr>
              <a:t>handling</a:t>
            </a:r>
            <a:r>
              <a:rPr lang="en-US" sz="2400" spc="-15" dirty="0">
                <a:latin typeface="Times New Roman"/>
                <a:cs typeface="Times New Roman"/>
              </a:rPr>
              <a:t> </a:t>
            </a:r>
            <a:r>
              <a:rPr lang="en-US" sz="2400" spc="-5" dirty="0">
                <a:latin typeface="Times New Roman"/>
                <a:cs typeface="Times New Roman"/>
              </a:rPr>
              <a:t>file</a:t>
            </a:r>
            <a:r>
              <a:rPr lang="en-US" sz="2400" spc="20" dirty="0">
                <a:latin typeface="Times New Roman"/>
                <a:cs typeface="Times New Roman"/>
              </a:rPr>
              <a:t> </a:t>
            </a:r>
            <a:r>
              <a:rPr lang="en-US" sz="2400" dirty="0">
                <a:latin typeface="Times New Roman"/>
                <a:cs typeface="Times New Roman"/>
              </a:rPr>
              <a:t>uploads</a:t>
            </a:r>
            <a:r>
              <a:rPr lang="en-US" sz="2400" spc="10" dirty="0">
                <a:latin typeface="Times New Roman"/>
                <a:cs typeface="Times New Roman"/>
              </a:rPr>
              <a:t> </a:t>
            </a:r>
            <a:r>
              <a:rPr lang="en-US" sz="2400" spc="-5" dirty="0">
                <a:latin typeface="Times New Roman"/>
                <a:cs typeface="Times New Roman"/>
              </a:rPr>
              <a:t>in</a:t>
            </a:r>
            <a:r>
              <a:rPr lang="en-US" sz="2400" spc="15" dirty="0">
                <a:latin typeface="Times New Roman"/>
                <a:cs typeface="Times New Roman"/>
              </a:rPr>
              <a:t> </a:t>
            </a:r>
            <a:r>
              <a:rPr lang="en-US" sz="2400" spc="-5" dirty="0">
                <a:latin typeface="Times New Roman"/>
                <a:cs typeface="Times New Roman"/>
              </a:rPr>
              <a:t>Node.js.</a:t>
            </a:r>
            <a:r>
              <a:rPr lang="en-US" sz="2400" spc="40" dirty="0">
                <a:latin typeface="Times New Roman"/>
                <a:cs typeface="Times New Roman"/>
              </a:rPr>
              <a:t> </a:t>
            </a:r>
            <a:r>
              <a:rPr lang="en-US" sz="2400" spc="-15" dirty="0">
                <a:latin typeface="Times New Roman"/>
                <a:cs typeface="Times New Roman"/>
              </a:rPr>
              <a:t>It</a:t>
            </a:r>
            <a:r>
              <a:rPr lang="en-US" sz="2400" spc="10" dirty="0">
                <a:latin typeface="Times New Roman"/>
                <a:cs typeface="Times New Roman"/>
              </a:rPr>
              <a:t> </a:t>
            </a:r>
            <a:r>
              <a:rPr lang="en-US" sz="2400" spc="-5" dirty="0">
                <a:latin typeface="Times New Roman"/>
                <a:cs typeface="Times New Roman"/>
              </a:rPr>
              <a:t>allows</a:t>
            </a:r>
            <a:r>
              <a:rPr lang="en-US" sz="2400" spc="15" dirty="0">
                <a:latin typeface="Times New Roman"/>
                <a:cs typeface="Times New Roman"/>
              </a:rPr>
              <a:t> </a:t>
            </a:r>
            <a:r>
              <a:rPr lang="en-US" sz="2400" spc="-5" dirty="0">
                <a:latin typeface="Times New Roman"/>
                <a:cs typeface="Times New Roman"/>
              </a:rPr>
              <a:t>you</a:t>
            </a:r>
            <a:r>
              <a:rPr lang="en-US" sz="2400" spc="10" dirty="0">
                <a:latin typeface="Times New Roman"/>
                <a:cs typeface="Times New Roman"/>
              </a:rPr>
              <a:t> </a:t>
            </a:r>
            <a:r>
              <a:rPr lang="en-US" sz="2400" spc="-5" dirty="0">
                <a:latin typeface="Times New Roman"/>
                <a:cs typeface="Times New Roman"/>
              </a:rPr>
              <a:t>to</a:t>
            </a:r>
            <a:r>
              <a:rPr lang="en-US" sz="2400" spc="15" dirty="0">
                <a:latin typeface="Times New Roman"/>
                <a:cs typeface="Times New Roman"/>
              </a:rPr>
              <a:t> </a:t>
            </a:r>
            <a:r>
              <a:rPr lang="en-US" sz="2400" spc="-5" dirty="0">
                <a:latin typeface="Times New Roman"/>
                <a:cs typeface="Times New Roman"/>
              </a:rPr>
              <a:t>upload </a:t>
            </a:r>
            <a:r>
              <a:rPr lang="en-US" sz="2400" spc="-310" dirty="0">
                <a:latin typeface="Times New Roman"/>
                <a:cs typeface="Times New Roman"/>
              </a:rPr>
              <a:t> </a:t>
            </a:r>
            <a:r>
              <a:rPr lang="en-US" sz="2400" spc="-5" dirty="0">
                <a:latin typeface="Times New Roman"/>
                <a:cs typeface="Times New Roman"/>
              </a:rPr>
              <a:t>files</a:t>
            </a:r>
            <a:r>
              <a:rPr lang="en-US" sz="2400" spc="5" dirty="0">
                <a:latin typeface="Times New Roman"/>
                <a:cs typeface="Times New Roman"/>
              </a:rPr>
              <a:t> </a:t>
            </a:r>
            <a:r>
              <a:rPr lang="en-US" sz="2400" spc="-5" dirty="0">
                <a:latin typeface="Times New Roman"/>
                <a:cs typeface="Times New Roman"/>
              </a:rPr>
              <a:t>directly</a:t>
            </a:r>
            <a:r>
              <a:rPr lang="en-US" sz="2400" spc="10" dirty="0">
                <a:latin typeface="Times New Roman"/>
                <a:cs typeface="Times New Roman"/>
              </a:rPr>
              <a:t> </a:t>
            </a:r>
            <a:r>
              <a:rPr lang="en-US" sz="2400" spc="-5" dirty="0">
                <a:latin typeface="Times New Roman"/>
                <a:cs typeface="Times New Roman"/>
              </a:rPr>
              <a:t>to</a:t>
            </a:r>
            <a:r>
              <a:rPr lang="en-US" sz="2400" spc="-65" dirty="0">
                <a:latin typeface="Times New Roman"/>
                <a:cs typeface="Times New Roman"/>
              </a:rPr>
              <a:t> </a:t>
            </a:r>
            <a:r>
              <a:rPr lang="en-US" sz="2400" spc="-45" dirty="0">
                <a:latin typeface="Times New Roman"/>
                <a:cs typeface="Times New Roman"/>
              </a:rPr>
              <a:t>AWS</a:t>
            </a:r>
            <a:r>
              <a:rPr lang="en-US" sz="2400" spc="5" dirty="0">
                <a:latin typeface="Times New Roman"/>
                <a:cs typeface="Times New Roman"/>
              </a:rPr>
              <a:t> </a:t>
            </a:r>
            <a:r>
              <a:rPr lang="en-US" sz="2400" spc="-15" dirty="0">
                <a:latin typeface="Times New Roman"/>
                <a:cs typeface="Times New Roman"/>
              </a:rPr>
              <a:t>S3</a:t>
            </a:r>
            <a:r>
              <a:rPr lang="en-US" sz="2400" spc="5" dirty="0">
                <a:latin typeface="Times New Roman"/>
                <a:cs typeface="Times New Roman"/>
              </a:rPr>
              <a:t> </a:t>
            </a:r>
            <a:r>
              <a:rPr lang="en-US" sz="2400" spc="-5" dirty="0">
                <a:latin typeface="Times New Roman"/>
                <a:cs typeface="Times New Roman"/>
              </a:rPr>
              <a:t>instead</a:t>
            </a:r>
            <a:r>
              <a:rPr lang="en-US" sz="2400" spc="10" dirty="0">
                <a:latin typeface="Times New Roman"/>
                <a:cs typeface="Times New Roman"/>
              </a:rPr>
              <a:t> </a:t>
            </a:r>
            <a:r>
              <a:rPr lang="en-US" sz="2400" spc="-5" dirty="0">
                <a:latin typeface="Times New Roman"/>
                <a:cs typeface="Times New Roman"/>
              </a:rPr>
              <a:t>of</a:t>
            </a:r>
            <a:r>
              <a:rPr lang="en-US" sz="2400" spc="10" dirty="0">
                <a:latin typeface="Times New Roman"/>
                <a:cs typeface="Times New Roman"/>
              </a:rPr>
              <a:t> </a:t>
            </a:r>
            <a:r>
              <a:rPr lang="en-US" sz="2400" dirty="0">
                <a:latin typeface="Times New Roman"/>
                <a:cs typeface="Times New Roman"/>
              </a:rPr>
              <a:t>using</a:t>
            </a:r>
            <a:r>
              <a:rPr lang="en-US" sz="2400" spc="-15" dirty="0">
                <a:latin typeface="Times New Roman"/>
                <a:cs typeface="Times New Roman"/>
              </a:rPr>
              <a:t> </a:t>
            </a:r>
            <a:r>
              <a:rPr lang="en-US" sz="2400" spc="-5" dirty="0">
                <a:latin typeface="Times New Roman"/>
                <a:cs typeface="Times New Roman"/>
              </a:rPr>
              <a:t>local</a:t>
            </a:r>
            <a:r>
              <a:rPr lang="en-US" sz="2400" spc="10" dirty="0">
                <a:latin typeface="Times New Roman"/>
                <a:cs typeface="Times New Roman"/>
              </a:rPr>
              <a:t> </a:t>
            </a:r>
            <a:r>
              <a:rPr lang="en-US" sz="2400" spc="-10" dirty="0">
                <a:latin typeface="Times New Roman"/>
                <a:cs typeface="Times New Roman"/>
              </a:rPr>
              <a:t>storage.</a:t>
            </a:r>
            <a:endParaRPr lang="en-US" sz="2400" dirty="0">
              <a:latin typeface="Times New Roman"/>
              <a:cs typeface="Times New Roman"/>
            </a:endParaRPr>
          </a:p>
          <a:p>
            <a:pPr marL="12700" marR="193040">
              <a:lnSpc>
                <a:spcPct val="104600"/>
              </a:lnSpc>
              <a:spcBef>
                <a:spcPts val="750"/>
              </a:spcBef>
            </a:pPr>
            <a:r>
              <a:rPr lang="en-US" sz="2400" spc="-15" dirty="0">
                <a:latin typeface="Times New Roman"/>
                <a:cs typeface="Times New Roman"/>
              </a:rPr>
              <a:t>In</a:t>
            </a:r>
            <a:r>
              <a:rPr lang="en-US" sz="2400" spc="10" dirty="0">
                <a:latin typeface="Times New Roman"/>
                <a:cs typeface="Times New Roman"/>
              </a:rPr>
              <a:t> </a:t>
            </a:r>
            <a:r>
              <a:rPr lang="en-US" sz="2400" spc="-5" dirty="0">
                <a:latin typeface="Times New Roman"/>
                <a:cs typeface="Times New Roman"/>
              </a:rPr>
              <a:t>the</a:t>
            </a:r>
            <a:r>
              <a:rPr lang="en-US" sz="2400" spc="10" dirty="0">
                <a:latin typeface="Times New Roman"/>
                <a:cs typeface="Times New Roman"/>
              </a:rPr>
              <a:t> </a:t>
            </a:r>
            <a:r>
              <a:rPr lang="en-US" sz="2400" spc="-5" dirty="0">
                <a:latin typeface="Times New Roman"/>
                <a:cs typeface="Times New Roman"/>
              </a:rPr>
              <a:t>backend</a:t>
            </a:r>
            <a:r>
              <a:rPr lang="en-US" sz="2400" spc="15" dirty="0">
                <a:latin typeface="Times New Roman"/>
                <a:cs typeface="Times New Roman"/>
              </a:rPr>
              <a:t> </a:t>
            </a:r>
            <a:r>
              <a:rPr lang="en-US" sz="2400" spc="-5" dirty="0">
                <a:latin typeface="Times New Roman"/>
                <a:cs typeface="Times New Roman"/>
              </a:rPr>
              <a:t>code,</a:t>
            </a:r>
            <a:r>
              <a:rPr lang="en-US" sz="2400" spc="25" dirty="0">
                <a:latin typeface="Times New Roman"/>
                <a:cs typeface="Times New Roman"/>
              </a:rPr>
              <a:t> </a:t>
            </a:r>
            <a:r>
              <a:rPr lang="en-US" sz="2400" spc="-5" dirty="0">
                <a:latin typeface="Times New Roman"/>
                <a:cs typeface="Times New Roman"/>
              </a:rPr>
              <a:t>you</a:t>
            </a:r>
            <a:r>
              <a:rPr lang="en-US" sz="2400" spc="10" dirty="0">
                <a:latin typeface="Times New Roman"/>
                <a:cs typeface="Times New Roman"/>
              </a:rPr>
              <a:t> </a:t>
            </a:r>
            <a:r>
              <a:rPr lang="en-US" sz="2400" spc="-5" dirty="0">
                <a:latin typeface="Times New Roman"/>
                <a:cs typeface="Times New Roman"/>
              </a:rPr>
              <a:t>need</a:t>
            </a:r>
            <a:r>
              <a:rPr lang="en-US" sz="2400" spc="15" dirty="0">
                <a:latin typeface="Times New Roman"/>
                <a:cs typeface="Times New Roman"/>
              </a:rPr>
              <a:t> </a:t>
            </a:r>
            <a:r>
              <a:rPr lang="en-US" sz="2400" spc="-5" dirty="0">
                <a:latin typeface="Times New Roman"/>
                <a:cs typeface="Times New Roman"/>
              </a:rPr>
              <a:t>to</a:t>
            </a:r>
            <a:r>
              <a:rPr lang="en-US" sz="2400" spc="10" dirty="0">
                <a:latin typeface="Times New Roman"/>
                <a:cs typeface="Times New Roman"/>
              </a:rPr>
              <a:t> </a:t>
            </a:r>
            <a:r>
              <a:rPr lang="en-US" sz="2400" spc="-5" dirty="0">
                <a:latin typeface="Times New Roman"/>
                <a:cs typeface="Times New Roman"/>
              </a:rPr>
              <a:t>replace</a:t>
            </a:r>
            <a:r>
              <a:rPr lang="en-US" sz="2400" spc="15" dirty="0">
                <a:latin typeface="Times New Roman"/>
                <a:cs typeface="Times New Roman"/>
              </a:rPr>
              <a:t> </a:t>
            </a:r>
            <a:r>
              <a:rPr lang="en-US" sz="2400" spc="-5" dirty="0">
                <a:latin typeface="Times New Roman"/>
                <a:cs typeface="Times New Roman"/>
              </a:rPr>
              <a:t>the</a:t>
            </a:r>
            <a:r>
              <a:rPr lang="en-US" sz="2400" spc="-10" dirty="0">
                <a:latin typeface="Times New Roman"/>
                <a:cs typeface="Times New Roman"/>
              </a:rPr>
              <a:t> </a:t>
            </a:r>
            <a:r>
              <a:rPr lang="en-US" sz="2400" spc="-5" dirty="0">
                <a:latin typeface="Times New Roman"/>
                <a:cs typeface="Times New Roman"/>
              </a:rPr>
              <a:t>existing</a:t>
            </a:r>
            <a:r>
              <a:rPr lang="en-US" sz="2400" spc="15" dirty="0">
                <a:latin typeface="Times New Roman"/>
                <a:cs typeface="Times New Roman"/>
              </a:rPr>
              <a:t> </a:t>
            </a:r>
            <a:r>
              <a:rPr lang="en-US" sz="2400" spc="-10" dirty="0" err="1">
                <a:latin typeface="Times New Roman"/>
                <a:cs typeface="Times New Roman"/>
              </a:rPr>
              <a:t>multer</a:t>
            </a:r>
            <a:r>
              <a:rPr lang="en-US" sz="2400" spc="15" dirty="0">
                <a:latin typeface="Times New Roman"/>
                <a:cs typeface="Times New Roman"/>
              </a:rPr>
              <a:t> </a:t>
            </a:r>
            <a:r>
              <a:rPr lang="en-US" sz="2400" spc="-5" dirty="0">
                <a:latin typeface="Times New Roman"/>
                <a:cs typeface="Times New Roman"/>
              </a:rPr>
              <a:t>code</a:t>
            </a:r>
            <a:r>
              <a:rPr lang="en-US" sz="2400" spc="15" dirty="0">
                <a:latin typeface="Times New Roman"/>
                <a:cs typeface="Times New Roman"/>
              </a:rPr>
              <a:t> </a:t>
            </a:r>
            <a:r>
              <a:rPr lang="en-US" sz="2400" spc="-10" dirty="0">
                <a:latin typeface="Times New Roman"/>
                <a:cs typeface="Times New Roman"/>
              </a:rPr>
              <a:t>with</a:t>
            </a:r>
            <a:r>
              <a:rPr lang="en-US" sz="2400" spc="35" dirty="0">
                <a:latin typeface="Times New Roman"/>
                <a:cs typeface="Times New Roman"/>
              </a:rPr>
              <a:t> </a:t>
            </a:r>
            <a:r>
              <a:rPr lang="en-US" sz="2400" spc="-5" dirty="0">
                <a:latin typeface="Times New Roman"/>
                <a:cs typeface="Times New Roman"/>
              </a:rPr>
              <a:t>multer-s3 </a:t>
            </a:r>
            <a:r>
              <a:rPr lang="en-US" sz="2400" spc="-310" dirty="0">
                <a:latin typeface="Times New Roman"/>
                <a:cs typeface="Times New Roman"/>
              </a:rPr>
              <a:t> </a:t>
            </a:r>
            <a:r>
              <a:rPr lang="en-US" sz="2400" spc="-5" dirty="0">
                <a:latin typeface="Times New Roman"/>
                <a:cs typeface="Times New Roman"/>
              </a:rPr>
              <a:t>configuration.</a:t>
            </a:r>
            <a:r>
              <a:rPr lang="en-US" sz="2400" spc="20" dirty="0">
                <a:latin typeface="Times New Roman"/>
                <a:cs typeface="Times New Roman"/>
              </a:rPr>
              <a:t> </a:t>
            </a:r>
            <a:r>
              <a:rPr lang="en-US" sz="2400" spc="-10" dirty="0">
                <a:latin typeface="Times New Roman"/>
                <a:cs typeface="Times New Roman"/>
              </a:rPr>
              <a:t>Multer-s3</a:t>
            </a:r>
            <a:r>
              <a:rPr lang="en-US" sz="2400" spc="10" dirty="0">
                <a:latin typeface="Times New Roman"/>
                <a:cs typeface="Times New Roman"/>
              </a:rPr>
              <a:t> </a:t>
            </a:r>
            <a:r>
              <a:rPr lang="en-US" sz="2400" spc="-5" dirty="0">
                <a:latin typeface="Times New Roman"/>
                <a:cs typeface="Times New Roman"/>
              </a:rPr>
              <a:t>requires</a:t>
            </a:r>
            <a:r>
              <a:rPr lang="en-US" sz="2400" spc="-55" dirty="0">
                <a:latin typeface="Times New Roman"/>
                <a:cs typeface="Times New Roman"/>
              </a:rPr>
              <a:t> </a:t>
            </a:r>
            <a:r>
              <a:rPr lang="en-US" sz="2400" spc="-40" dirty="0">
                <a:latin typeface="Times New Roman"/>
                <a:cs typeface="Times New Roman"/>
              </a:rPr>
              <a:t>AWS</a:t>
            </a:r>
            <a:r>
              <a:rPr lang="en-US" sz="2400" spc="-15" dirty="0">
                <a:latin typeface="Times New Roman"/>
                <a:cs typeface="Times New Roman"/>
              </a:rPr>
              <a:t> </a:t>
            </a:r>
            <a:r>
              <a:rPr lang="en-US" sz="2400" spc="-5" dirty="0">
                <a:latin typeface="Times New Roman"/>
                <a:cs typeface="Times New Roman"/>
              </a:rPr>
              <a:t>access</a:t>
            </a:r>
            <a:r>
              <a:rPr lang="en-US" sz="2400" spc="15" dirty="0">
                <a:latin typeface="Times New Roman"/>
                <a:cs typeface="Times New Roman"/>
              </a:rPr>
              <a:t> </a:t>
            </a:r>
            <a:r>
              <a:rPr lang="en-US" sz="2400" spc="-10" dirty="0">
                <a:latin typeface="Times New Roman"/>
                <a:cs typeface="Times New Roman"/>
              </a:rPr>
              <a:t>keys</a:t>
            </a:r>
            <a:r>
              <a:rPr lang="en-US" sz="2400" spc="15" dirty="0">
                <a:latin typeface="Times New Roman"/>
                <a:cs typeface="Times New Roman"/>
              </a:rPr>
              <a:t> </a:t>
            </a:r>
            <a:r>
              <a:rPr lang="en-US" sz="2400" spc="-5" dirty="0">
                <a:latin typeface="Times New Roman"/>
                <a:cs typeface="Times New Roman"/>
              </a:rPr>
              <a:t>and</a:t>
            </a:r>
            <a:r>
              <a:rPr lang="en-US" sz="2400" spc="15" dirty="0">
                <a:latin typeface="Times New Roman"/>
                <a:cs typeface="Times New Roman"/>
              </a:rPr>
              <a:t> </a:t>
            </a:r>
            <a:r>
              <a:rPr lang="en-US" sz="2400" spc="-5" dirty="0">
                <a:latin typeface="Times New Roman"/>
                <a:cs typeface="Times New Roman"/>
              </a:rPr>
              <a:t>the</a:t>
            </a:r>
            <a:r>
              <a:rPr lang="en-US" sz="2400" spc="10" dirty="0">
                <a:latin typeface="Times New Roman"/>
                <a:cs typeface="Times New Roman"/>
              </a:rPr>
              <a:t> </a:t>
            </a:r>
            <a:r>
              <a:rPr lang="en-US" sz="2400" spc="-15" dirty="0">
                <a:latin typeface="Times New Roman"/>
                <a:cs typeface="Times New Roman"/>
              </a:rPr>
              <a:t>S3</a:t>
            </a:r>
            <a:r>
              <a:rPr lang="en-US" sz="2400" spc="10" dirty="0">
                <a:latin typeface="Times New Roman"/>
                <a:cs typeface="Times New Roman"/>
              </a:rPr>
              <a:t> </a:t>
            </a:r>
            <a:r>
              <a:rPr lang="en-US" sz="2400" spc="-5" dirty="0">
                <a:latin typeface="Times New Roman"/>
                <a:cs typeface="Times New Roman"/>
              </a:rPr>
              <a:t>bucket</a:t>
            </a:r>
            <a:r>
              <a:rPr lang="en-US" sz="2400" spc="15" dirty="0">
                <a:latin typeface="Times New Roman"/>
                <a:cs typeface="Times New Roman"/>
              </a:rPr>
              <a:t> </a:t>
            </a:r>
            <a:r>
              <a:rPr lang="en-US" sz="2400" spc="-5" dirty="0">
                <a:latin typeface="Times New Roman"/>
                <a:cs typeface="Times New Roman"/>
              </a:rPr>
              <a:t>name</a:t>
            </a:r>
            <a:r>
              <a:rPr lang="en-US" sz="2400" spc="15" dirty="0">
                <a:latin typeface="Times New Roman"/>
                <a:cs typeface="Times New Roman"/>
              </a:rPr>
              <a:t> </a:t>
            </a:r>
            <a:r>
              <a:rPr lang="en-US" sz="2400" spc="-5" dirty="0">
                <a:latin typeface="Times New Roman"/>
                <a:cs typeface="Times New Roman"/>
              </a:rPr>
              <a:t>to</a:t>
            </a:r>
            <a:endParaRPr lang="en-US" sz="2400" dirty="0">
              <a:latin typeface="Times New Roman"/>
              <a:cs typeface="Times New Roman"/>
            </a:endParaRPr>
          </a:p>
          <a:p>
            <a:pPr marL="12700">
              <a:lnSpc>
                <a:spcPct val="100000"/>
              </a:lnSpc>
              <a:spcBef>
                <a:spcPts val="70"/>
              </a:spcBef>
            </a:pPr>
            <a:r>
              <a:rPr lang="en-US" sz="2400" spc="-5" dirty="0">
                <a:latin typeface="Times New Roman"/>
                <a:cs typeface="Times New Roman"/>
              </a:rPr>
              <a:t>configure.</a:t>
            </a:r>
            <a:r>
              <a:rPr lang="en-US" sz="2400" spc="-25" dirty="0">
                <a:latin typeface="Times New Roman"/>
                <a:cs typeface="Times New Roman"/>
              </a:rPr>
              <a:t> </a:t>
            </a:r>
            <a:r>
              <a:rPr lang="en-US" sz="2400" spc="-45" dirty="0">
                <a:latin typeface="Times New Roman"/>
                <a:cs typeface="Times New Roman"/>
              </a:rPr>
              <a:t>You</a:t>
            </a:r>
            <a:r>
              <a:rPr lang="en-US" sz="2400" spc="10" dirty="0">
                <a:latin typeface="Times New Roman"/>
                <a:cs typeface="Times New Roman"/>
              </a:rPr>
              <a:t> </a:t>
            </a:r>
            <a:r>
              <a:rPr lang="en-US" sz="2400" spc="-5" dirty="0">
                <a:latin typeface="Times New Roman"/>
                <a:cs typeface="Times New Roman"/>
              </a:rPr>
              <a:t>can</a:t>
            </a:r>
            <a:r>
              <a:rPr lang="en-US" sz="2400" spc="20" dirty="0">
                <a:latin typeface="Times New Roman"/>
                <a:cs typeface="Times New Roman"/>
              </a:rPr>
              <a:t> </a:t>
            </a:r>
            <a:r>
              <a:rPr lang="en-US" sz="2400" spc="-5" dirty="0">
                <a:latin typeface="Times New Roman"/>
                <a:cs typeface="Times New Roman"/>
              </a:rPr>
              <a:t>obtain</a:t>
            </a:r>
            <a:r>
              <a:rPr lang="en-US" sz="2400" spc="10" dirty="0">
                <a:latin typeface="Times New Roman"/>
                <a:cs typeface="Times New Roman"/>
              </a:rPr>
              <a:t> </a:t>
            </a:r>
            <a:r>
              <a:rPr lang="en-US" sz="2400" spc="-5" dirty="0">
                <a:latin typeface="Times New Roman"/>
                <a:cs typeface="Times New Roman"/>
              </a:rPr>
              <a:t>the</a:t>
            </a:r>
            <a:r>
              <a:rPr lang="en-US" sz="2400" spc="-10" dirty="0">
                <a:latin typeface="Times New Roman"/>
                <a:cs typeface="Times New Roman"/>
              </a:rPr>
              <a:t> </a:t>
            </a:r>
            <a:r>
              <a:rPr lang="en-US" sz="2400" spc="-5" dirty="0">
                <a:latin typeface="Times New Roman"/>
                <a:cs typeface="Times New Roman"/>
              </a:rPr>
              <a:t>access</a:t>
            </a:r>
            <a:r>
              <a:rPr lang="en-US" sz="2400" spc="15" dirty="0">
                <a:latin typeface="Times New Roman"/>
                <a:cs typeface="Times New Roman"/>
              </a:rPr>
              <a:t> </a:t>
            </a:r>
            <a:r>
              <a:rPr lang="en-US" sz="2400" spc="-10" dirty="0">
                <a:latin typeface="Times New Roman"/>
                <a:cs typeface="Times New Roman"/>
              </a:rPr>
              <a:t>keys</a:t>
            </a:r>
            <a:r>
              <a:rPr lang="en-US" sz="2400" spc="20" dirty="0">
                <a:latin typeface="Times New Roman"/>
                <a:cs typeface="Times New Roman"/>
              </a:rPr>
              <a:t> </a:t>
            </a:r>
            <a:r>
              <a:rPr lang="en-US" sz="2400" spc="-5" dirty="0">
                <a:latin typeface="Times New Roman"/>
                <a:cs typeface="Times New Roman"/>
              </a:rPr>
              <a:t>from</a:t>
            </a:r>
            <a:r>
              <a:rPr lang="en-US" sz="2400" spc="15" dirty="0">
                <a:latin typeface="Times New Roman"/>
                <a:cs typeface="Times New Roman"/>
              </a:rPr>
              <a:t> </a:t>
            </a:r>
            <a:r>
              <a:rPr lang="en-US" sz="2400" spc="-5" dirty="0">
                <a:latin typeface="Times New Roman"/>
                <a:cs typeface="Times New Roman"/>
              </a:rPr>
              <a:t>the</a:t>
            </a:r>
            <a:r>
              <a:rPr lang="en-US" sz="2400" spc="-60" dirty="0">
                <a:latin typeface="Times New Roman"/>
                <a:cs typeface="Times New Roman"/>
              </a:rPr>
              <a:t> </a:t>
            </a:r>
            <a:r>
              <a:rPr lang="en-US" sz="2400" spc="-45" dirty="0">
                <a:latin typeface="Times New Roman"/>
                <a:cs typeface="Times New Roman"/>
              </a:rPr>
              <a:t>AWS</a:t>
            </a:r>
            <a:r>
              <a:rPr lang="en-US" sz="2400" spc="10" dirty="0">
                <a:latin typeface="Times New Roman"/>
                <a:cs typeface="Times New Roman"/>
              </a:rPr>
              <a:t> </a:t>
            </a:r>
            <a:r>
              <a:rPr lang="en-US" sz="2400" spc="-15" dirty="0">
                <a:latin typeface="Times New Roman"/>
                <a:cs typeface="Times New Roman"/>
              </a:rPr>
              <a:t>IAM</a:t>
            </a:r>
            <a:r>
              <a:rPr lang="en-US" sz="2400" spc="10" dirty="0">
                <a:latin typeface="Times New Roman"/>
                <a:cs typeface="Times New Roman"/>
              </a:rPr>
              <a:t> </a:t>
            </a:r>
            <a:r>
              <a:rPr lang="en-US" sz="2400" spc="-5" dirty="0">
                <a:latin typeface="Times New Roman"/>
                <a:cs typeface="Times New Roman"/>
              </a:rPr>
              <a:t>console.</a:t>
            </a:r>
          </a:p>
          <a:p>
            <a:pPr marL="0" indent="0">
              <a:lnSpc>
                <a:spcPct val="100000"/>
              </a:lnSpc>
              <a:spcBef>
                <a:spcPts val="915"/>
              </a:spcBef>
              <a:buNone/>
            </a:pPr>
            <a:r>
              <a:rPr lang="en-US" sz="2400" b="1" spc="-10" dirty="0">
                <a:latin typeface="Times New Roman"/>
                <a:cs typeface="Times New Roman"/>
              </a:rPr>
              <a:t>Step</a:t>
            </a:r>
            <a:r>
              <a:rPr lang="en-US" sz="2400" b="1" spc="-20" dirty="0">
                <a:latin typeface="Times New Roman"/>
                <a:cs typeface="Times New Roman"/>
              </a:rPr>
              <a:t> </a:t>
            </a:r>
            <a:r>
              <a:rPr lang="en-US" sz="2400" b="1" spc="-5" dirty="0">
                <a:latin typeface="Times New Roman"/>
                <a:cs typeface="Times New Roman"/>
              </a:rPr>
              <a:t>4:</a:t>
            </a:r>
            <a:r>
              <a:rPr lang="en-US" sz="2400" b="1" spc="10" dirty="0">
                <a:latin typeface="Times New Roman"/>
                <a:cs typeface="Times New Roman"/>
              </a:rPr>
              <a:t> </a:t>
            </a:r>
            <a:r>
              <a:rPr lang="en-US" sz="2400" b="1" spc="-5" dirty="0">
                <a:latin typeface="Times New Roman"/>
                <a:cs typeface="Times New Roman"/>
              </a:rPr>
              <a:t>Creation</a:t>
            </a:r>
            <a:r>
              <a:rPr lang="en-US" sz="2400" b="1" spc="5" dirty="0">
                <a:latin typeface="Times New Roman"/>
                <a:cs typeface="Times New Roman"/>
              </a:rPr>
              <a:t> </a:t>
            </a:r>
            <a:r>
              <a:rPr lang="en-US" sz="2400" b="1" spc="-5" dirty="0">
                <a:latin typeface="Times New Roman"/>
                <a:cs typeface="Times New Roman"/>
              </a:rPr>
              <a:t>of</a:t>
            </a:r>
            <a:r>
              <a:rPr lang="en-US" sz="2400" b="1" spc="-10" dirty="0">
                <a:latin typeface="Times New Roman"/>
                <a:cs typeface="Times New Roman"/>
              </a:rPr>
              <a:t> </a:t>
            </a:r>
            <a:r>
              <a:rPr lang="en-US" sz="2400" b="1" spc="-5" dirty="0">
                <a:latin typeface="Times New Roman"/>
                <a:cs typeface="Times New Roman"/>
              </a:rPr>
              <a:t>docker</a:t>
            </a:r>
            <a:r>
              <a:rPr lang="en-US" sz="2400" b="1" spc="-15" dirty="0">
                <a:latin typeface="Times New Roman"/>
                <a:cs typeface="Times New Roman"/>
              </a:rPr>
              <a:t> </a:t>
            </a:r>
            <a:r>
              <a:rPr lang="en-US" sz="2400" b="1" spc="-10" dirty="0">
                <a:latin typeface="Times New Roman"/>
                <a:cs typeface="Times New Roman"/>
              </a:rPr>
              <a:t>file</a:t>
            </a:r>
            <a:r>
              <a:rPr lang="en-US" sz="2400" b="1" spc="30" dirty="0">
                <a:latin typeface="Times New Roman"/>
                <a:cs typeface="Times New Roman"/>
              </a:rPr>
              <a:t> </a:t>
            </a:r>
            <a:r>
              <a:rPr lang="en-US" sz="2400" b="1" spc="-10" dirty="0">
                <a:latin typeface="Times New Roman"/>
                <a:cs typeface="Times New Roman"/>
              </a:rPr>
              <a:t>for </a:t>
            </a:r>
            <a:r>
              <a:rPr lang="en-US" sz="2400" b="1" spc="-5" dirty="0">
                <a:latin typeface="Times New Roman"/>
                <a:cs typeface="Times New Roman"/>
              </a:rPr>
              <a:t>image</a:t>
            </a:r>
            <a:r>
              <a:rPr lang="en-US" sz="2400" b="1" spc="10" dirty="0">
                <a:latin typeface="Times New Roman"/>
                <a:cs typeface="Times New Roman"/>
              </a:rPr>
              <a:t> </a:t>
            </a:r>
            <a:r>
              <a:rPr lang="en-US" sz="2400" b="1" spc="-5" dirty="0">
                <a:latin typeface="Times New Roman"/>
                <a:cs typeface="Times New Roman"/>
              </a:rPr>
              <a:t>creation</a:t>
            </a:r>
            <a:r>
              <a:rPr lang="en-US" sz="2400" b="1" spc="-20" dirty="0">
                <a:latin typeface="Times New Roman"/>
                <a:cs typeface="Times New Roman"/>
              </a:rPr>
              <a:t> </a:t>
            </a:r>
            <a:r>
              <a:rPr lang="en-US" sz="2400" b="1" spc="5" dirty="0">
                <a:latin typeface="Times New Roman"/>
                <a:cs typeface="Times New Roman"/>
              </a:rPr>
              <a:t>in</a:t>
            </a:r>
            <a:r>
              <a:rPr lang="en-US" sz="2400" b="1" spc="-15" dirty="0">
                <a:latin typeface="Times New Roman"/>
                <a:cs typeface="Times New Roman"/>
              </a:rPr>
              <a:t> </a:t>
            </a:r>
            <a:r>
              <a:rPr lang="en-US" sz="2400" b="1" spc="-5" dirty="0">
                <a:latin typeface="Times New Roman"/>
                <a:cs typeface="Times New Roman"/>
              </a:rPr>
              <a:t>the</a:t>
            </a:r>
            <a:r>
              <a:rPr lang="en-US" sz="2400" b="1" spc="10" dirty="0">
                <a:latin typeface="Times New Roman"/>
                <a:cs typeface="Times New Roman"/>
              </a:rPr>
              <a:t> </a:t>
            </a:r>
            <a:r>
              <a:rPr lang="en-US" sz="2400" b="1" spc="-25" dirty="0">
                <a:latin typeface="Times New Roman"/>
                <a:cs typeface="Times New Roman"/>
              </a:rPr>
              <a:t>server.</a:t>
            </a:r>
            <a:endParaRPr lang="en-US" sz="2400" dirty="0">
              <a:latin typeface="Times New Roman"/>
              <a:cs typeface="Times New Roman"/>
            </a:endParaRPr>
          </a:p>
          <a:p>
            <a:pPr marL="12700" marR="5080">
              <a:lnSpc>
                <a:spcPct val="103099"/>
              </a:lnSpc>
              <a:spcBef>
                <a:spcPts val="770"/>
              </a:spcBef>
            </a:pPr>
            <a:r>
              <a:rPr lang="en-US" sz="2400" spc="-55" dirty="0">
                <a:latin typeface="Times New Roman"/>
                <a:cs typeface="Times New Roman"/>
              </a:rPr>
              <a:t>To</a:t>
            </a:r>
            <a:r>
              <a:rPr lang="en-US" sz="2400" spc="10" dirty="0">
                <a:latin typeface="Times New Roman"/>
                <a:cs typeface="Times New Roman"/>
              </a:rPr>
              <a:t> </a:t>
            </a:r>
            <a:r>
              <a:rPr lang="en-US" sz="2400" spc="-5" dirty="0">
                <a:latin typeface="Times New Roman"/>
                <a:cs typeface="Times New Roman"/>
              </a:rPr>
              <a:t>create</a:t>
            </a:r>
            <a:r>
              <a:rPr lang="en-US" sz="2400" spc="20" dirty="0">
                <a:latin typeface="Times New Roman"/>
                <a:cs typeface="Times New Roman"/>
              </a:rPr>
              <a:t> </a:t>
            </a:r>
            <a:r>
              <a:rPr lang="en-US" sz="2400" spc="-5" dirty="0">
                <a:latin typeface="Times New Roman"/>
                <a:cs typeface="Times New Roman"/>
              </a:rPr>
              <a:t>and</a:t>
            </a:r>
            <a:r>
              <a:rPr lang="en-US" sz="2400" spc="15" dirty="0">
                <a:latin typeface="Times New Roman"/>
                <a:cs typeface="Times New Roman"/>
              </a:rPr>
              <a:t> </a:t>
            </a:r>
            <a:r>
              <a:rPr lang="en-US" sz="2400" spc="-5" dirty="0">
                <a:latin typeface="Times New Roman"/>
                <a:cs typeface="Times New Roman"/>
              </a:rPr>
              <a:t>push</a:t>
            </a:r>
            <a:r>
              <a:rPr lang="en-US" sz="2400" spc="15" dirty="0">
                <a:latin typeface="Times New Roman"/>
                <a:cs typeface="Times New Roman"/>
              </a:rPr>
              <a:t> </a:t>
            </a:r>
            <a:r>
              <a:rPr lang="en-US" sz="2400" spc="-5" dirty="0">
                <a:latin typeface="Times New Roman"/>
                <a:cs typeface="Times New Roman"/>
              </a:rPr>
              <a:t>the</a:t>
            </a:r>
            <a:r>
              <a:rPr lang="en-US" sz="2400" spc="10" dirty="0">
                <a:latin typeface="Times New Roman"/>
                <a:cs typeface="Times New Roman"/>
              </a:rPr>
              <a:t> </a:t>
            </a:r>
            <a:r>
              <a:rPr lang="en-US" sz="2400" spc="-15" dirty="0">
                <a:latin typeface="Times New Roman"/>
                <a:cs typeface="Times New Roman"/>
              </a:rPr>
              <a:t>images</a:t>
            </a:r>
            <a:r>
              <a:rPr lang="en-US" sz="2400" spc="20" dirty="0">
                <a:latin typeface="Times New Roman"/>
                <a:cs typeface="Times New Roman"/>
              </a:rPr>
              <a:t> </a:t>
            </a:r>
            <a:r>
              <a:rPr lang="en-US" sz="2400" spc="-5" dirty="0">
                <a:latin typeface="Times New Roman"/>
                <a:cs typeface="Times New Roman"/>
              </a:rPr>
              <a:t>we</a:t>
            </a:r>
            <a:r>
              <a:rPr lang="en-US" sz="2400" spc="35" dirty="0">
                <a:latin typeface="Times New Roman"/>
                <a:cs typeface="Times New Roman"/>
              </a:rPr>
              <a:t> </a:t>
            </a:r>
            <a:r>
              <a:rPr lang="en-US" sz="2400" spc="-10" dirty="0">
                <a:latin typeface="Times New Roman"/>
                <a:cs typeface="Times New Roman"/>
              </a:rPr>
              <a:t>must</a:t>
            </a:r>
            <a:r>
              <a:rPr lang="en-US" sz="2400" spc="15" dirty="0">
                <a:latin typeface="Times New Roman"/>
                <a:cs typeface="Times New Roman"/>
              </a:rPr>
              <a:t> </a:t>
            </a:r>
            <a:r>
              <a:rPr lang="en-US" sz="2400" spc="-5" dirty="0">
                <a:latin typeface="Times New Roman"/>
                <a:cs typeface="Times New Roman"/>
              </a:rPr>
              <a:t>include</a:t>
            </a:r>
            <a:r>
              <a:rPr lang="en-US" sz="2400" spc="35" dirty="0">
                <a:latin typeface="Times New Roman"/>
                <a:cs typeface="Times New Roman"/>
              </a:rPr>
              <a:t> </a:t>
            </a:r>
            <a:r>
              <a:rPr lang="en-US" sz="2400" spc="-5" dirty="0">
                <a:latin typeface="Times New Roman"/>
                <a:cs typeface="Times New Roman"/>
              </a:rPr>
              <a:t>the</a:t>
            </a:r>
            <a:r>
              <a:rPr lang="en-US" sz="2400" spc="15" dirty="0">
                <a:latin typeface="Times New Roman"/>
                <a:cs typeface="Times New Roman"/>
              </a:rPr>
              <a:t> </a:t>
            </a:r>
            <a:r>
              <a:rPr lang="en-US" sz="2400" spc="-10" dirty="0">
                <a:latin typeface="Times New Roman"/>
                <a:cs typeface="Times New Roman"/>
              </a:rPr>
              <a:t>docker</a:t>
            </a:r>
            <a:r>
              <a:rPr lang="en-US" sz="2400" spc="35" dirty="0">
                <a:latin typeface="Times New Roman"/>
                <a:cs typeface="Times New Roman"/>
              </a:rPr>
              <a:t> </a:t>
            </a:r>
            <a:r>
              <a:rPr lang="en-US" sz="2400" spc="-5" dirty="0">
                <a:latin typeface="Times New Roman"/>
                <a:cs typeface="Times New Roman"/>
              </a:rPr>
              <a:t>file.</a:t>
            </a:r>
            <a:r>
              <a:rPr lang="en-US" sz="2400" spc="5" dirty="0">
                <a:latin typeface="Times New Roman"/>
                <a:cs typeface="Times New Roman"/>
              </a:rPr>
              <a:t> </a:t>
            </a:r>
            <a:r>
              <a:rPr lang="en-US" sz="2400" spc="-55" dirty="0">
                <a:latin typeface="Times New Roman"/>
                <a:cs typeface="Times New Roman"/>
              </a:rPr>
              <a:t>To</a:t>
            </a:r>
            <a:r>
              <a:rPr lang="en-US" sz="2400" spc="10" dirty="0">
                <a:latin typeface="Times New Roman"/>
                <a:cs typeface="Times New Roman"/>
              </a:rPr>
              <a:t> </a:t>
            </a:r>
            <a:r>
              <a:rPr lang="en-US" sz="2400" spc="-5" dirty="0">
                <a:latin typeface="Times New Roman"/>
                <a:cs typeface="Times New Roman"/>
              </a:rPr>
              <a:t>build</a:t>
            </a:r>
            <a:r>
              <a:rPr lang="en-US" sz="2400" spc="15" dirty="0">
                <a:latin typeface="Times New Roman"/>
                <a:cs typeface="Times New Roman"/>
              </a:rPr>
              <a:t> </a:t>
            </a:r>
            <a:r>
              <a:rPr lang="en-US" sz="2400" spc="-5" dirty="0">
                <a:latin typeface="Times New Roman"/>
                <a:cs typeface="Times New Roman"/>
              </a:rPr>
              <a:t>an</a:t>
            </a:r>
            <a:r>
              <a:rPr lang="en-US" sz="2400" spc="15" dirty="0">
                <a:latin typeface="Times New Roman"/>
                <a:cs typeface="Times New Roman"/>
              </a:rPr>
              <a:t> </a:t>
            </a:r>
            <a:r>
              <a:rPr lang="en-US" sz="2400" spc="-15" dirty="0">
                <a:latin typeface="Times New Roman"/>
                <a:cs typeface="Times New Roman"/>
              </a:rPr>
              <a:t>image</a:t>
            </a:r>
            <a:r>
              <a:rPr lang="en-US" sz="2400" spc="20" dirty="0">
                <a:latin typeface="Times New Roman"/>
                <a:cs typeface="Times New Roman"/>
              </a:rPr>
              <a:t> </a:t>
            </a:r>
            <a:r>
              <a:rPr lang="en-US" sz="2400" spc="-5" dirty="0">
                <a:latin typeface="Times New Roman"/>
                <a:cs typeface="Times New Roman"/>
              </a:rPr>
              <a:t>the </a:t>
            </a:r>
            <a:r>
              <a:rPr lang="en-US" sz="2400" spc="-310" dirty="0">
                <a:latin typeface="Times New Roman"/>
                <a:cs typeface="Times New Roman"/>
              </a:rPr>
              <a:t> </a:t>
            </a:r>
            <a:r>
              <a:rPr lang="en-US" sz="2400" spc="-10" dirty="0">
                <a:latin typeface="Times New Roman"/>
                <a:cs typeface="Times New Roman"/>
              </a:rPr>
              <a:t>docker</a:t>
            </a:r>
            <a:r>
              <a:rPr lang="en-US" sz="2400" spc="10" dirty="0">
                <a:latin typeface="Times New Roman"/>
                <a:cs typeface="Times New Roman"/>
              </a:rPr>
              <a:t> </a:t>
            </a:r>
            <a:r>
              <a:rPr lang="en-US" sz="2400" spc="-5" dirty="0">
                <a:latin typeface="Times New Roman"/>
                <a:cs typeface="Times New Roman"/>
              </a:rPr>
              <a:t>desktop</a:t>
            </a:r>
            <a:r>
              <a:rPr lang="en-US" sz="2400" spc="10" dirty="0">
                <a:latin typeface="Times New Roman"/>
                <a:cs typeface="Times New Roman"/>
              </a:rPr>
              <a:t> </a:t>
            </a:r>
            <a:r>
              <a:rPr lang="en-US" sz="2400" spc="-5" dirty="0">
                <a:latin typeface="Times New Roman"/>
                <a:cs typeface="Times New Roman"/>
              </a:rPr>
              <a:t>is</a:t>
            </a:r>
            <a:r>
              <a:rPr lang="en-US" sz="2400" spc="10" dirty="0">
                <a:latin typeface="Times New Roman"/>
                <a:cs typeface="Times New Roman"/>
              </a:rPr>
              <a:t> </a:t>
            </a:r>
            <a:r>
              <a:rPr lang="en-US" sz="2400" dirty="0">
                <a:latin typeface="Times New Roman"/>
                <a:cs typeface="Times New Roman"/>
              </a:rPr>
              <a:t>running</a:t>
            </a:r>
            <a:r>
              <a:rPr lang="en-US" sz="2400" spc="-15" dirty="0">
                <a:latin typeface="Times New Roman"/>
                <a:cs typeface="Times New Roman"/>
              </a:rPr>
              <a:t> </a:t>
            </a:r>
            <a:r>
              <a:rPr lang="en-US" sz="2400" spc="-5" dirty="0">
                <a:latin typeface="Times New Roman"/>
                <a:cs typeface="Times New Roman"/>
              </a:rPr>
              <a:t>on</a:t>
            </a:r>
            <a:r>
              <a:rPr lang="en-US" sz="2400" spc="10" dirty="0">
                <a:latin typeface="Times New Roman"/>
                <a:cs typeface="Times New Roman"/>
              </a:rPr>
              <a:t> </a:t>
            </a:r>
            <a:r>
              <a:rPr lang="en-US" sz="2400" spc="-5" dirty="0">
                <a:latin typeface="Times New Roman"/>
                <a:cs typeface="Times New Roman"/>
              </a:rPr>
              <a:t>background</a:t>
            </a:r>
            <a:r>
              <a:rPr lang="en-US" sz="2400" spc="15" dirty="0">
                <a:latin typeface="Times New Roman"/>
                <a:cs typeface="Times New Roman"/>
              </a:rPr>
              <a:t> </a:t>
            </a:r>
            <a:r>
              <a:rPr lang="en-US" sz="2400" spc="-5" dirty="0">
                <a:latin typeface="Times New Roman"/>
                <a:cs typeface="Times New Roman"/>
              </a:rPr>
              <a:t>and</a:t>
            </a:r>
            <a:r>
              <a:rPr lang="en-US" sz="2400" spc="15" dirty="0">
                <a:latin typeface="Times New Roman"/>
                <a:cs typeface="Times New Roman"/>
              </a:rPr>
              <a:t> </a:t>
            </a:r>
            <a:r>
              <a:rPr lang="en-US" sz="2400" spc="-5" dirty="0">
                <a:latin typeface="Times New Roman"/>
                <a:cs typeface="Times New Roman"/>
              </a:rPr>
              <a:t>build</a:t>
            </a:r>
            <a:r>
              <a:rPr lang="en-US" sz="2400" spc="35" dirty="0">
                <a:latin typeface="Times New Roman"/>
                <a:cs typeface="Times New Roman"/>
              </a:rPr>
              <a:t> </a:t>
            </a:r>
            <a:r>
              <a:rPr lang="en-US" sz="2400" spc="-5" dirty="0">
                <a:latin typeface="Times New Roman"/>
                <a:cs typeface="Times New Roman"/>
              </a:rPr>
              <a:t>the</a:t>
            </a:r>
            <a:r>
              <a:rPr lang="en-US" sz="2400" spc="10" dirty="0">
                <a:latin typeface="Times New Roman"/>
                <a:cs typeface="Times New Roman"/>
              </a:rPr>
              <a:t> </a:t>
            </a:r>
            <a:r>
              <a:rPr lang="en-US" sz="2400" spc="-10" dirty="0">
                <a:latin typeface="Times New Roman"/>
                <a:cs typeface="Times New Roman"/>
              </a:rPr>
              <a:t>image</a:t>
            </a:r>
            <a:r>
              <a:rPr lang="en-US" sz="2400" spc="10" dirty="0">
                <a:latin typeface="Times New Roman"/>
                <a:cs typeface="Times New Roman"/>
              </a:rPr>
              <a:t> </a:t>
            </a:r>
            <a:r>
              <a:rPr lang="en-US" sz="2400" spc="-5" dirty="0">
                <a:latin typeface="Times New Roman"/>
                <a:cs typeface="Times New Roman"/>
              </a:rPr>
              <a:t>and</a:t>
            </a:r>
            <a:r>
              <a:rPr lang="en-US" sz="2400" spc="15" dirty="0">
                <a:latin typeface="Times New Roman"/>
                <a:cs typeface="Times New Roman"/>
              </a:rPr>
              <a:t> </a:t>
            </a:r>
            <a:r>
              <a:rPr lang="en-US" sz="2400" spc="-5" dirty="0">
                <a:latin typeface="Times New Roman"/>
                <a:cs typeface="Times New Roman"/>
              </a:rPr>
              <a:t>push</a:t>
            </a:r>
            <a:r>
              <a:rPr lang="en-US" sz="2400" spc="10" dirty="0">
                <a:latin typeface="Times New Roman"/>
                <a:cs typeface="Times New Roman"/>
              </a:rPr>
              <a:t> </a:t>
            </a:r>
            <a:r>
              <a:rPr lang="en-US" sz="2400" spc="-5" dirty="0">
                <a:latin typeface="Times New Roman"/>
                <a:cs typeface="Times New Roman"/>
              </a:rPr>
              <a:t>it</a:t>
            </a:r>
            <a:r>
              <a:rPr lang="en-US" sz="2400" spc="10" dirty="0">
                <a:latin typeface="Times New Roman"/>
                <a:cs typeface="Times New Roman"/>
              </a:rPr>
              <a:t> </a:t>
            </a:r>
            <a:r>
              <a:rPr lang="en-US" sz="2400" spc="-5" dirty="0">
                <a:latin typeface="Times New Roman"/>
                <a:cs typeface="Times New Roman"/>
              </a:rPr>
              <a:t>into</a:t>
            </a:r>
            <a:r>
              <a:rPr lang="en-US" sz="2400" spc="10" dirty="0">
                <a:latin typeface="Times New Roman"/>
                <a:cs typeface="Times New Roman"/>
              </a:rPr>
              <a:t> </a:t>
            </a:r>
            <a:r>
              <a:rPr lang="en-US" sz="2400" spc="-5" dirty="0">
                <a:latin typeface="Times New Roman"/>
                <a:cs typeface="Times New Roman"/>
              </a:rPr>
              <a:t>the </a:t>
            </a:r>
            <a:r>
              <a:rPr lang="en-US" sz="2400" dirty="0">
                <a:latin typeface="Times New Roman"/>
                <a:cs typeface="Times New Roman"/>
              </a:rPr>
              <a:t> </a:t>
            </a:r>
            <a:r>
              <a:rPr lang="en-US" sz="2400" spc="-10" dirty="0">
                <a:latin typeface="Times New Roman"/>
                <a:cs typeface="Times New Roman"/>
              </a:rPr>
              <a:t>docker</a:t>
            </a:r>
            <a:r>
              <a:rPr lang="en-US" sz="2400" spc="5" dirty="0">
                <a:latin typeface="Times New Roman"/>
                <a:cs typeface="Times New Roman"/>
              </a:rPr>
              <a:t> </a:t>
            </a:r>
            <a:r>
              <a:rPr lang="en-US" sz="2400" spc="-5" dirty="0">
                <a:latin typeface="Times New Roman"/>
                <a:cs typeface="Times New Roman"/>
              </a:rPr>
              <a:t>hub.</a:t>
            </a:r>
            <a:endParaRPr lang="en-US" sz="2400" dirty="0">
              <a:latin typeface="Times New Roman"/>
              <a:cs typeface="Times New Roman"/>
            </a:endParaRPr>
          </a:p>
          <a:p>
            <a:pPr marL="12700">
              <a:lnSpc>
                <a:spcPct val="100000"/>
              </a:lnSpc>
              <a:spcBef>
                <a:spcPts val="70"/>
              </a:spcBef>
            </a:pPr>
            <a:endParaRPr lang="en-US" sz="2400" dirty="0">
              <a:latin typeface="Times New Roman"/>
              <a:cs typeface="Times New Roman"/>
            </a:endParaRPr>
          </a:p>
          <a:p>
            <a:endParaRPr lang="en-IN" dirty="0"/>
          </a:p>
        </p:txBody>
      </p:sp>
    </p:spTree>
    <p:extLst>
      <p:ext uri="{BB962C8B-B14F-4D97-AF65-F5344CB8AC3E}">
        <p14:creationId xmlns:p14="http://schemas.microsoft.com/office/powerpoint/2010/main" xmlns="" val="568895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pic>
        <p:nvPicPr>
          <p:cNvPr id="4" name="object 3">
            <a:extLst>
              <a:ext uri="{FF2B5EF4-FFF2-40B4-BE49-F238E27FC236}">
                <a16:creationId xmlns:a16="http://schemas.microsoft.com/office/drawing/2014/main" xmlns="" id="{4CE8FF1C-8906-BB0F-DF1F-28E34C1743BC}"/>
              </a:ext>
            </a:extLst>
          </p:cNvPr>
          <p:cNvPicPr/>
          <p:nvPr/>
        </p:nvPicPr>
        <p:blipFill>
          <a:blip r:embed="rId3" cstate="print"/>
          <a:stretch>
            <a:fillRect/>
          </a:stretch>
        </p:blipFill>
        <p:spPr>
          <a:xfrm>
            <a:off x="226144" y="1528011"/>
            <a:ext cx="6007508" cy="43811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graphicFrame>
        <p:nvGraphicFramePr>
          <p:cNvPr id="8" name="Content Placeholder 2">
            <a:extLst>
              <a:ext uri="{FF2B5EF4-FFF2-40B4-BE49-F238E27FC236}">
                <a16:creationId xmlns:a16="http://schemas.microsoft.com/office/drawing/2014/main" xmlns="" id="{7DBC57DA-C6B8-6B53-924D-B6A05B5F00DD}"/>
              </a:ext>
            </a:extLst>
          </p:cNvPr>
          <p:cNvGraphicFramePr>
            <a:graphicFrameLocks noGrp="1"/>
          </p:cNvGraphicFramePr>
          <p:nvPr>
            <p:ph idx="1"/>
            <p:extLst>
              <p:ext uri="{D42A27DB-BD31-4B8C-83A1-F6EECF244321}">
                <p14:modId xmlns:p14="http://schemas.microsoft.com/office/powerpoint/2010/main" xmlns="" val="1259292348"/>
              </p:ext>
            </p:extLst>
          </p:nvPr>
        </p:nvGraphicFramePr>
        <p:xfrm>
          <a:off x="6508955" y="1573161"/>
          <a:ext cx="5456902" cy="421804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xmlns="" val="403244191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xmlns=""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Parallax</Template>
  <TotalTime>78</TotalTime>
  <Words>1467</Words>
  <Application>Microsoft Office PowerPoint</Application>
  <PresentationFormat>Custom</PresentationFormat>
  <Paragraphs>74</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Parallax</vt:lpstr>
      <vt:lpstr>Deploying a Movie Listing Website on AWS Cloud </vt:lpstr>
      <vt:lpstr>PURPOSE OF THE PROJECT </vt:lpstr>
      <vt:lpstr>Slide 3</vt:lpstr>
      <vt:lpstr>MAJOR TOOLS AND SERVICES UTILIZED IN THIS PROJECT </vt:lpstr>
      <vt:lpstr>DEPLOYMENT DIAGRAM </vt:lpstr>
      <vt:lpstr>Slide 6</vt:lpstr>
      <vt:lpstr>Slide 7</vt:lpstr>
      <vt:lpstr>Slide 8</vt:lpstr>
      <vt:lpstr>Slide 9</vt:lpstr>
      <vt:lpstr>Slide 10</vt:lpstr>
      <vt:lpstr>Slide 11</vt:lpstr>
      <vt:lpstr>Slide 12</vt:lpstr>
      <vt:lpstr>Slide 13</vt:lpstr>
      <vt:lpstr>Slide 14</vt:lpstr>
      <vt:lpstr>DATABASE AFTER UPLOADING MOVIE DETAILS</vt:lpstr>
      <vt:lpstr>THANK YOU</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Deploying a Movie Listing    Website on AWS Cloud</dc:title>
  <dc:creator>Rajesh eevana</dc:creator>
  <cp:lastModifiedBy>vamsi</cp:lastModifiedBy>
  <cp:revision>6</cp:revision>
  <dcterms:created xsi:type="dcterms:W3CDTF">2023-05-25T14:25:46Z</dcterms:created>
  <dcterms:modified xsi:type="dcterms:W3CDTF">2023-05-26T10:52:28Z</dcterms:modified>
</cp:coreProperties>
</file>