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a1528d789eea74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a1528d789eea74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a1528d789eea74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a1528d789eea74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a1528d789eea74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a1528d789eea74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𝑪𝑯𝑨𝑹𝑻 𝑩𝑶𝑨𝑹𝑫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𝑤𝑒 𝑐𝑎𝑛 𝑢𝑠𝑒 “𝐻𝐸𝐿𝐿𝑂” 𝑤𝑜𝑟𝑑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69818" y="7851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𝑛𝑎𝑚𝑒=𝑖𝑛𝑝𝑢𝑡(“𝐻𝑒𝑙𝑙𝑜”+𝑤ℎ𝑎𝑡 𝑖𝑠 𝑦𝑜𝑢𝑟 𝑛𝑎𝑚𝑒)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𝑡𝑖𝑚𝑒.𝑠𝑙𝑒𝑒𝑝(2)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𝑝𝑟𝑖𝑛𝑡(“𝐻𝑒𝑙𝑙𝑜”+𝑛𝑎𝑚𝑒)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𝑓𝑒𝑒𝑙𝑖𝑛𝑔=𝑖𝑛𝑝𝑢𝑡(“ℎ𝑜𝑤 𝑎𝑟𝑒 𝑦𝑜𝑢 𝑡𝑜𝑑𝑎𝑦?”)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302" y="1119900"/>
            <a:ext cx="3456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56750" y="1729500"/>
            <a:ext cx="70305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𝑶𝑼𝑻𝑷𝑼𝑻 𝑰𝑺 ……..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283675" y="431100"/>
            <a:ext cx="5223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𝑯𝒆𝒍𝒍𝒐,𝒘𝒉𝒂𝒕 𝒊𝒔 𝒚𝒐𝒖𝒓 𝒏𝒂𝒎𝒆?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𝑮𝒖𝒓𝒖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𝒉𝒆𝒍𝒍𝒐 𝑮𝒖𝒓𝒖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𝑯𝒐𝒘 𝒂𝒓𝒆 𝒚𝒐𝒖 𝒕𝒐𝒅𝒂𝒚?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𝒇𝒊𝒏𝒆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𝑾𝒉𝒂𝒕 𝒊𝒔 𝒚𝒐𝒖𝒓 𝒇𝒂𝒗𝒐𝒖𝒓𝒊𝒕𝒆 𝒄𝒐𝒍𝒐𝒖𝒓?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𝑩𝒍𝒂𝒄𝒌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1172"/>
            <a:ext cx="39052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