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7bceed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7bceed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7bceed5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7bceed5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7bceed5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7bceed5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7bceed58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7bceed58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7bceed58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7bceed58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politicalcompass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Critical Thinking and Politics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11825"/>
            <a:ext cx="8520600" cy="16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Matthew Hall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Seven: Partisanship and Polarization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partisanship? What about polarization?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Partisanship v polarization v sorting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Technically, it’s sorting rather than polarization but it’s easier to just call it partisanship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How partisan has politics become?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47400"/>
            <a:ext cx="85206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First, there is evidence that partisanship is a global phenomenon. It’s on the rise in a lot of countries, including the USA.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But is it that different and new?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In the US, plenty of partisanship in the past -- Andrew Jackson, Civil War, election of 1878.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Race is an under-examined factor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Who is driving it? Media, citizens, politicians?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Asymmetrical Partisanship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 Ornstein’s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Began with Gingrich in the early 1990s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believe?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types of political beliefs: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Political Attitudes: How one feels about 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left to right: radicals, liberals, conservatives, reactionaries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Lenin, Obama, Reagan and both Bushes, Hitler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Political Ideology: How one feels about the role of the state in the freedom v equality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www.politicalcompass.org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