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b341d253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b341d253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a3b29e8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a3b29e8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b341d2530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b341d2530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3df08f309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3df08f309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b341d2530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b341d2530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b341d2530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b341d2530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dfontesmedia.com/interactive-media-bias-chart/" TargetMode="External"/><Relationship Id="rId4" Type="http://schemas.openxmlformats.org/officeDocument/2006/relationships/hyperlink" Target="https://scholar.google.com/" TargetMode="External"/><Relationship Id="rId5" Type="http://schemas.openxmlformats.org/officeDocument/2006/relationships/hyperlink" Target="https://thehill.com/homenews/media/3962900-what-fox-news-dominion-settlement-means-for-its-next-major-legal-fight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131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Critical Thinking and Politics</a:t>
            </a:r>
            <a:endParaRPr sz="3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311825"/>
            <a:ext cx="8520600" cy="16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Matthew Hall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Ten: The Media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Hard v soft versions of theories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Hard versions of theories are potentially more useful but soft versions are often more applicable.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Ex: critical theory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Media in one interactive chart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Reminder: journalism is very much a type of expertise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https://adfontesmedia.com/interactive-media-bias-chart/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about in other countries?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UK?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Canada? Mexico? Sweden?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Iran, China and Russia?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do academics say?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https://scholar.google.com/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 to make of the lawsuits against FOX News?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https://thehill.com/homenews/media/3962900-what-fox-news-dominion-settlement-means-for-its-next-major-legal-fight/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the NYT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600" y="914600"/>
            <a:ext cx="2315601" cy="373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Horizontal v Vertical information flow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Traditionally, information flows vertically, top-down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Political attitudes: the conservatism of ‘Obey your elders’ and ‘children are to be seen and not heard’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In the digital era, information flows horizontally as much as vertically. It also flows ‘bottom-up’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counts as media?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are we to make of: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Tiktok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Twitter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Reddit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Wikipedia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Daily Show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