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60ea8ed97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60ea8ed97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096215f58a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096215f58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60ea8ed97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60ea8ed97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096215f58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096215f58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60ea8ed971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60ea8ed971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60ea8ed97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60ea8ed97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scholar.google.com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pewresearch.org/fact-tank/2022/03/10/the-polarization-in-todays-congress-has-roots-that-go-back-decades/" TargetMode="External"/><Relationship Id="rId4" Type="http://schemas.openxmlformats.org/officeDocument/2006/relationships/hyperlink" Target="https://www.pnas.org/doi/10.1073/pnas.1706588114" TargetMode="External"/><Relationship Id="rId5" Type="http://schemas.openxmlformats.org/officeDocument/2006/relationships/hyperlink" Target="https://www.pewresearch.org/fact-tank/2022/11/16/most-across-19-countries-see-strong-partisan-conflicts-in-their-society-especially-in-south-korea-and-the-u-s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theatlantic.com/ideas/archive/2021/03/the-experts-had-a-rough-year-we-still-have-to-trust-them/618344/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744575"/>
            <a:ext cx="8520600" cy="131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/>
              <a:t>Critical Thinking and Politics</a:t>
            </a:r>
            <a:endParaRPr sz="37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311825"/>
            <a:ext cx="8520600" cy="16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Dr. Matthew Hall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 Eight: Partisanship II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Google Scholar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https://scholar.google.com/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8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Have we become more polarized?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547400"/>
            <a:ext cx="8520600" cy="30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4607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000"/>
              <a:t>Alternative hypothesis: Not when you include race, in the US</a:t>
            </a:r>
            <a:endParaRPr sz="2000"/>
          </a:p>
          <a:p>
            <a:pPr indent="-34607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000"/>
              <a:t>A note on </a:t>
            </a:r>
            <a:r>
              <a:rPr lang="en" sz="2000"/>
              <a:t>hypocrisy</a:t>
            </a:r>
            <a:r>
              <a:rPr lang="en" sz="2000"/>
              <a:t> in politics</a:t>
            </a:r>
            <a:endParaRPr sz="2000"/>
          </a:p>
          <a:p>
            <a:pPr indent="-34607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000" u="sng">
                <a:solidFill>
                  <a:schemeClr val="hlink"/>
                </a:solidFill>
                <a:hlinkClick r:id="rId3"/>
              </a:rPr>
              <a:t>https://www.pewresearch.org/fact-tank/2022/03/10/the-polarization-in-todays-congress-has-roots-that-go-back-decades/</a:t>
            </a:r>
            <a:endParaRPr sz="2000"/>
          </a:p>
          <a:p>
            <a:pPr indent="-34607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000" u="sng">
                <a:solidFill>
                  <a:schemeClr val="hlink"/>
                </a:solidFill>
                <a:hlinkClick r:id="rId4"/>
              </a:rPr>
              <a:t>https://www.pnas.org/doi/10.1073/pnas.1706588114</a:t>
            </a:r>
            <a:endParaRPr sz="2000"/>
          </a:p>
          <a:p>
            <a:pPr indent="-34607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000" u="sng">
                <a:solidFill>
                  <a:schemeClr val="hlink"/>
                </a:solidFill>
                <a:hlinkClick r:id="rId5"/>
              </a:rPr>
              <a:t>Globally</a:t>
            </a:r>
            <a:endParaRPr sz="2000"/>
          </a:p>
          <a:p>
            <a:pPr indent="-34607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t/>
            </a:r>
            <a:endParaRPr sz="20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Partisanship, polarization, and our biases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do you believe?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Make a list of 5 things about politics you believe.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Then reverse them.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Then prove them, starting with one.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 find the evidence in support of the things you believe in.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week: Experts and expertise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https://www.theatlantic.com/ideas/archive/2021/03/the-experts-had-a-rough-year-we-still-have-to-trust-them/618344/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Who are the ‘experts’ and what is ‘expertise’?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Different categories of experts, some more trustworthy than others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My personal example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What is almost always NOT expertise: “I’ve done my own research.”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Is ignoring expertise part of the human condition?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Nature v nurture</a:t>
            </a:r>
            <a:endParaRPr sz="20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