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25cde79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25cde79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25cde79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25cde79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25cde792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25cde792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Critical Thinking and Politics</a:t>
            </a:r>
            <a:endParaRPr sz="3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Matthew Hall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Two: Psychology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Psychology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Note: Psychology degrees useful!!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The best version of you?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I’m no psychologist but…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Psychology is big!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Subdiscipline of political science: political psychology, which is increasingly important.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Two important twin aspects of critical thinking are analysis and application. Running homework: Find me examples of class concepts on social media, life, news. OWITAI: Of What Is This An Instance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From my life: Are state car inspections necessary?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studies and concepts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3194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things </a:t>
            </a: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first: Are you generally an optimist or pessimist?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194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last week: Dunning Kruger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194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from last week: confirmation bias, aka ‘confirming your priors’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194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Bias Blindspot and other ‘egocentric’ biases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194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Groupthink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194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Framing Effect and George Lakoff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194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Availability Bias (closely related to Recency Bias and ‘Fighting the Last War’)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194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 World Bias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194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 Aversion (part of Risk Management)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194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Cognitive Dissonance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194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Brendan Nyhan’s Green Lantern theory of American politics @BrendanNyhan on Twitter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194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Bullshit/BSing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