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5c698e0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5c698e0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48c47a5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48c47a5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5c698e0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5c698e0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48c47a5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48c47a5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ivethirtyeight.com/features/the-real-story-of-2016/" TargetMode="External"/><Relationship Id="rId4" Type="http://schemas.openxmlformats.org/officeDocument/2006/relationships/hyperlink" Target="https://en.wikipedia.org/wiki/Black_swan_theor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Critical Thinking and Politics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Matthew Hall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Four: Statistics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 and this week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7973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Did you find anything in the news?</a:t>
            </a:r>
            <a:endParaRPr/>
          </a:p>
          <a:p>
            <a:pPr indent="-344170" lvl="0" marL="457200" rtl="0" algn="ctr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Roboto"/>
              <a:buChar char="●"/>
            </a:pPr>
            <a:r>
              <a:rPr lang="en" sz="2141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‘There are three kinds of lies: lies, damned lies, and statistics.'</a:t>
            </a:r>
            <a:endParaRPr sz="374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Note: Statistics way more useful than calculus. Why?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Trump 2016 v rain in the forecast v Jose Altuve getting a hit v two heads in a row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Probability and the 2016 election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https://projects.fivethirtyeight.com/2016-election-forecast/?ex_cid=2016-forecast-analysis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https://fivethirtyeight.com/features/the-real-story-of-2016/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Relative v absolute percentages -- remember that bacon example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Multiplication law of probability -- the birthday example, the ‘small world’ example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Gambler’s Fallacy: “I’m due.”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Statistically impossible v statistically improbable v impossible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https://en.wikipedia.org/wiki/Black_swan_theory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Week: Risk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