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16241b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16241b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116241b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116241b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16241b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116241b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amstreet.substack.com/p/a-summary-of-risk-by-dan-gardn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Five: Risk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8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https://samstreet.substack.com/p/a-summary-of-risk-by-dan-gardner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1 v System 2 thinking: Gut v Mind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Heuristics and Biases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Media -- Remember that bacon study?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Vested Interests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scenarios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Note: different types of risks -- life, health, financial, etc.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Individual and societal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Driving, smoking, and the flu 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Climate change, nuclear war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Cannabis reform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Terrorism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Ebola under Obama; COVID under Trump/Biden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Inflation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Humankind and future calculations: super volcanoes v meteors, Mars and beyond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