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46b6d6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46b6d6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46b6d65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46b6d65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46b6d65b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46b6d65b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46b6d65b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46b6d65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46b6d65b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46b6d65b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46b6d65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46b6d65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ea2ba5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ea2ba5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Critical Thinking and Politics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11825"/>
            <a:ext cx="85206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Six:</a:t>
            </a:r>
            <a:r>
              <a:rPr lang="en"/>
              <a:t> A 'vicious circle' of partisanship, social media, echo chambers, and bias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quote would best be described as an example of which logical fallacy?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 vote for a Democrat is a vote for open borders and abortion on demand.”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UcParenR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Genetic fallacy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UcParenR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Dunning-Kruger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UcParenR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Strawman fallacy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lphaUcParenR"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 Above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Which of the following apply to the concept of logical fallacies?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There are two broad categories -- formal and informal.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They don’t automatically invalidate an argument.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They are common in political arguments.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All of the above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True or False: Another term for a ‘vicious cycle’ is a negative feedback loop.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False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the components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Vicious cycle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internet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Partisanship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Misinformation and distrust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Echo chambers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Bias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 'vicious circle' of partisanship, social media, echo chambers, and bias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47400"/>
            <a:ext cx="85206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Key questions to keep in mind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Who or what is to blame?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What are my biases? 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How asymmetrical is the problem?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Is this is a systemic problem? 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It is just ‘old wine in new bottles’?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Is (American) democracy deceptively strong or deceptively weak?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How big is the problem?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What, if anything, can be done about it?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How will the problem be affected by ‘exogenous events’? (e.g. climate change, another pandemic, increase in terrorism, etc.)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your biases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 five strong political beliefs you have.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