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b8fe6ad3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b8fe6ad3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8fe6ad3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8fe6ad3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b907fc027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b907fc02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b8fe6ad35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b8fe6ad3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b8fe6ad35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b8fe6ad35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3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Critical Thinking and Politics</a:t>
            </a:r>
            <a:endParaRPr sz="3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11825"/>
            <a:ext cx="8520600" cy="16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Matthew Hall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Eleven: COVID-19 Case Study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Studies and Critical Thinking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What’s a case study and why do they exist?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Quantitative v qualitative examinations in social sciences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cases do you need?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scientific method and biases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(social) scientists deal with bias?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Terminology: hypothesis and null hypothesis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our hypotheses regarding COVID-19 and what are our null hypotheses?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these to our ‘open questions’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questions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is an ‘open question’?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Identifying all of the relevant open questions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Choosing the open questions you want to address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COVID-19 open questions: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it real?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caused it?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Who are the experts and can we trust them?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 dangerous is it?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kinds of dangers are there?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Who is most at risk?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are the most effective ways of responding to it?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 is it affecting our politics?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 are our politics affecting COVID-19?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other case studies of interest?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Corruption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Climate Change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Abortion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Gun violence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Wealth Inequality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Civil Rights/Racism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Civil Liberties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LGBTQ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